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e75827ec1e45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11269c41024cbc"/>
  </p:sldMasterIdLst>
  <p:sldIdLst>
    <p:sldId xmlns:r="http://schemas.openxmlformats.org/officeDocument/2006/relationships" id="256" r:id="R452ddad67dfb42ad"/>
    <p:sldId xmlns:r="http://schemas.openxmlformats.org/officeDocument/2006/relationships" id="257" r:id="Re04ec4df147447c4"/>
    <p:sldId xmlns:r="http://schemas.openxmlformats.org/officeDocument/2006/relationships" id="258" r:id="Re78cc89f071d4439"/>
    <p:sldId xmlns:r="http://schemas.openxmlformats.org/officeDocument/2006/relationships" id="259" r:id="Rf1c062c3db2c42cd"/>
    <p:sldId xmlns:r="http://schemas.openxmlformats.org/officeDocument/2006/relationships" id="260" r:id="R5372729e456840be"/>
    <p:sldId xmlns:r="http://schemas.openxmlformats.org/officeDocument/2006/relationships" id="261" r:id="R3ac5c1a46ff2481b"/>
    <p:sldId xmlns:r="http://schemas.openxmlformats.org/officeDocument/2006/relationships" id="262" r:id="R7adea22ad82544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11269c41024cbc" /><Relationship Type="http://schemas.openxmlformats.org/officeDocument/2006/relationships/slide" Target="/ppt/slides/slide1.xml" Id="R452ddad67dfb42ad" /><Relationship Type="http://schemas.openxmlformats.org/officeDocument/2006/relationships/slide" Target="/ppt/slides/slide2.xml" Id="Re04ec4df147447c4" /><Relationship Type="http://schemas.openxmlformats.org/officeDocument/2006/relationships/slide" Target="/ppt/slides/slide3.xml" Id="Re78cc89f071d4439" /><Relationship Type="http://schemas.openxmlformats.org/officeDocument/2006/relationships/slide" Target="/ppt/slides/slide4.xml" Id="Rf1c062c3db2c42cd" /><Relationship Type="http://schemas.openxmlformats.org/officeDocument/2006/relationships/slide" Target="/ppt/slides/slide5.xml" Id="R5372729e456840be" /><Relationship Type="http://schemas.openxmlformats.org/officeDocument/2006/relationships/slide" Target="/ppt/slides/slide6.xml" Id="R3ac5c1a46ff2481b" /><Relationship Type="http://schemas.openxmlformats.org/officeDocument/2006/relationships/slide" Target="/ppt/slides/slide7.xml" Id="R7adea22ad82544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6e2656511f48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50af961bd4ecf" /><Relationship Type="http://schemas.openxmlformats.org/officeDocument/2006/relationships/theme" Target="/ppt/slideMasters/theme/theme1.xml" Id="Rbdc7e78a784c49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350af961bd4e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4689a340d49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f5344ae3f45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7b873027443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618170eb34d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319f1c4f84d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7e9754a9e43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d6f60cc5341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LOFOTEN KONFEKSJON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LOFOTEN KONFEKSJON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251 274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−106 747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151 220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951 575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KILVÆR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HAGBART KILVÆR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KILVÆR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KILVÆR EILERTSEN  –  8,3 %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E. Paulsens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920 037 577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