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6a343e37b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70678b2a54f27"/>
  </p:sldMasterIdLst>
  <p:sldIdLst>
    <p:sldId xmlns:r="http://schemas.openxmlformats.org/officeDocument/2006/relationships" id="256" r:id="Rf6266dfc86394f60"/>
    <p:sldId xmlns:r="http://schemas.openxmlformats.org/officeDocument/2006/relationships" id="257" r:id="R6cdfea56a3e04ad9"/>
    <p:sldId xmlns:r="http://schemas.openxmlformats.org/officeDocument/2006/relationships" id="258" r:id="R83b104b9cd33448d"/>
    <p:sldId xmlns:r="http://schemas.openxmlformats.org/officeDocument/2006/relationships" id="259" r:id="Rfa94daa0e180443a"/>
    <p:sldId xmlns:r="http://schemas.openxmlformats.org/officeDocument/2006/relationships" id="260" r:id="R774b3501761745c9"/>
    <p:sldId xmlns:r="http://schemas.openxmlformats.org/officeDocument/2006/relationships" id="261" r:id="R5d95ee7a88be4766"/>
    <p:sldId xmlns:r="http://schemas.openxmlformats.org/officeDocument/2006/relationships" id="262" r:id="Rd51bce6369de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70678b2a54f27" /><Relationship Type="http://schemas.openxmlformats.org/officeDocument/2006/relationships/slide" Target="/ppt/slides/slide1.xml" Id="Rf6266dfc86394f60" /><Relationship Type="http://schemas.openxmlformats.org/officeDocument/2006/relationships/slide" Target="/ppt/slides/slide2.xml" Id="R6cdfea56a3e04ad9" /><Relationship Type="http://schemas.openxmlformats.org/officeDocument/2006/relationships/slide" Target="/ppt/slides/slide3.xml" Id="R83b104b9cd33448d" /><Relationship Type="http://schemas.openxmlformats.org/officeDocument/2006/relationships/slide" Target="/ppt/slides/slide4.xml" Id="Rfa94daa0e180443a" /><Relationship Type="http://schemas.openxmlformats.org/officeDocument/2006/relationships/slide" Target="/ppt/slides/slide5.xml" Id="R774b3501761745c9" /><Relationship Type="http://schemas.openxmlformats.org/officeDocument/2006/relationships/slide" Target="/ppt/slides/slide6.xml" Id="R5d95ee7a88be4766" /><Relationship Type="http://schemas.openxmlformats.org/officeDocument/2006/relationships/slide" Target="/ppt/slides/slide7.xml" Id="Rd51bce6369de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01c0df7404f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86f2ff634c7c" /><Relationship Type="http://schemas.openxmlformats.org/officeDocument/2006/relationships/theme" Target="/ppt/slideMasters/theme/theme1.xml" Id="R80e31c771faa41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a86f2ff63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c0a06bfb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fd65d9d1946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925dacd34c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719f8fc74c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736710244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c42c5f15d46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78bf42070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