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1f4b5354674b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729ab858844535"/>
  </p:sldMasterIdLst>
  <p:sldIdLst>
    <p:sldId xmlns:r="http://schemas.openxmlformats.org/officeDocument/2006/relationships" id="256" r:id="Raaf54746943a4b96"/>
    <p:sldId xmlns:r="http://schemas.openxmlformats.org/officeDocument/2006/relationships" id="257" r:id="Re88ecefadd2b473d"/>
    <p:sldId xmlns:r="http://schemas.openxmlformats.org/officeDocument/2006/relationships" id="258" r:id="R5f25310c46bc45cd"/>
    <p:sldId xmlns:r="http://schemas.openxmlformats.org/officeDocument/2006/relationships" id="259" r:id="Rfbb449e71c3546ec"/>
    <p:sldId xmlns:r="http://schemas.openxmlformats.org/officeDocument/2006/relationships" id="260" r:id="Reeb7907402d34135"/>
    <p:sldId xmlns:r="http://schemas.openxmlformats.org/officeDocument/2006/relationships" id="261" r:id="Rf06a6ddc5f4e49d5"/>
    <p:sldId xmlns:r="http://schemas.openxmlformats.org/officeDocument/2006/relationships" id="262" r:id="R232f285e9d7445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729ab858844535" /><Relationship Type="http://schemas.openxmlformats.org/officeDocument/2006/relationships/slide" Target="/ppt/slides/slide1.xml" Id="Raaf54746943a4b96" /><Relationship Type="http://schemas.openxmlformats.org/officeDocument/2006/relationships/slide" Target="/ppt/slides/slide2.xml" Id="Re88ecefadd2b473d" /><Relationship Type="http://schemas.openxmlformats.org/officeDocument/2006/relationships/slide" Target="/ppt/slides/slide3.xml" Id="R5f25310c46bc45cd" /><Relationship Type="http://schemas.openxmlformats.org/officeDocument/2006/relationships/slide" Target="/ppt/slides/slide4.xml" Id="Rfbb449e71c3546ec" /><Relationship Type="http://schemas.openxmlformats.org/officeDocument/2006/relationships/slide" Target="/ppt/slides/slide5.xml" Id="Reeb7907402d34135" /><Relationship Type="http://schemas.openxmlformats.org/officeDocument/2006/relationships/slide" Target="/ppt/slides/slide6.xml" Id="Rf06a6ddc5f4e49d5" /><Relationship Type="http://schemas.openxmlformats.org/officeDocument/2006/relationships/slide" Target="/ppt/slides/slide7.xml" Id="R232f285e9d7445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58e3cc7fe043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fa2d8e8184533" /><Relationship Type="http://schemas.openxmlformats.org/officeDocument/2006/relationships/theme" Target="/ppt/slideMasters/theme/theme1.xml" Id="R4ad6dd5d852d47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0fa2d8e81845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351ed1f174c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70c7988e649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01f7bdb104e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0d904d3c84e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77273711143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8ef6678bd4c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49c755abb42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SKJERNØY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SKJERNØY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986 215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80 706 146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84 589 443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AAL INDUSTRIER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920 057 764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SKJERNØY INVEST AS</a:t>
            </a:r>
          </a:p>
        </p:txBody>
      </p:sp>
    </p:spTree>
  </p:cSld>
  <p:clrMapOvr>
    <a:masterClrMapping xmlns:a="http://schemas.openxmlformats.org/drawingml/2006/main"/>
  </p:clrMapOvr>
</p:sld>
</file>