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8a883e3b5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76a801787845f8"/>
  </p:sldMasterIdLst>
  <p:sldIdLst>
    <p:sldId xmlns:r="http://schemas.openxmlformats.org/officeDocument/2006/relationships" id="256" r:id="R39bc65094b3e4f5d"/>
    <p:sldId xmlns:r="http://schemas.openxmlformats.org/officeDocument/2006/relationships" id="257" r:id="R53fc56b89eb24317"/>
    <p:sldId xmlns:r="http://schemas.openxmlformats.org/officeDocument/2006/relationships" id="258" r:id="Rc925e74c8f95456d"/>
    <p:sldId xmlns:r="http://schemas.openxmlformats.org/officeDocument/2006/relationships" id="259" r:id="R101d1fc7b5c143bd"/>
    <p:sldId xmlns:r="http://schemas.openxmlformats.org/officeDocument/2006/relationships" id="260" r:id="Rbf0782660ce34bdf"/>
    <p:sldId xmlns:r="http://schemas.openxmlformats.org/officeDocument/2006/relationships" id="261" r:id="Reb89535ba1fa4a0c"/>
    <p:sldId xmlns:r="http://schemas.openxmlformats.org/officeDocument/2006/relationships" id="262" r:id="R7eb809d4894244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6a801787845f8" /><Relationship Type="http://schemas.openxmlformats.org/officeDocument/2006/relationships/slide" Target="/ppt/slides/slide1.xml" Id="R39bc65094b3e4f5d" /><Relationship Type="http://schemas.openxmlformats.org/officeDocument/2006/relationships/slide" Target="/ppt/slides/slide2.xml" Id="R53fc56b89eb24317" /><Relationship Type="http://schemas.openxmlformats.org/officeDocument/2006/relationships/slide" Target="/ppt/slides/slide3.xml" Id="Rc925e74c8f95456d" /><Relationship Type="http://schemas.openxmlformats.org/officeDocument/2006/relationships/slide" Target="/ppt/slides/slide4.xml" Id="R101d1fc7b5c143bd" /><Relationship Type="http://schemas.openxmlformats.org/officeDocument/2006/relationships/slide" Target="/ppt/slides/slide5.xml" Id="Rbf0782660ce34bdf" /><Relationship Type="http://schemas.openxmlformats.org/officeDocument/2006/relationships/slide" Target="/ppt/slides/slide6.xml" Id="Reb89535ba1fa4a0c" /><Relationship Type="http://schemas.openxmlformats.org/officeDocument/2006/relationships/slide" Target="/ppt/slides/slide7.xml" Id="R7eb809d4894244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9ed7812e442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e5d0e6aad45a7" /><Relationship Type="http://schemas.openxmlformats.org/officeDocument/2006/relationships/theme" Target="/ppt/slideMasters/theme/theme1.xml" Id="R6457c966b44e4c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e5d0e6aad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93382d19242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19039c1d4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9d64ff7844c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be159176e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09981bd1e4c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3ab3e055b41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309c3f76548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4 777 363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Eikjevegen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920 060 366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