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0789c51e134b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0d76897eb1493b"/>
  </p:sldMasterIdLst>
  <p:sldIdLst>
    <p:sldId xmlns:r="http://schemas.openxmlformats.org/officeDocument/2006/relationships" id="256" r:id="R4a316ae252d04d67"/>
    <p:sldId xmlns:r="http://schemas.openxmlformats.org/officeDocument/2006/relationships" id="257" r:id="Rc192c7b60487452a"/>
    <p:sldId xmlns:r="http://schemas.openxmlformats.org/officeDocument/2006/relationships" id="258" r:id="R4b13eaba77c8442a"/>
    <p:sldId xmlns:r="http://schemas.openxmlformats.org/officeDocument/2006/relationships" id="259" r:id="Re178c6da6be047bf"/>
    <p:sldId xmlns:r="http://schemas.openxmlformats.org/officeDocument/2006/relationships" id="260" r:id="Rf523705b4c874eb0"/>
    <p:sldId xmlns:r="http://schemas.openxmlformats.org/officeDocument/2006/relationships" id="261" r:id="R0133aadfba9a44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d76897eb1493b" /><Relationship Type="http://schemas.openxmlformats.org/officeDocument/2006/relationships/slide" Target="/ppt/slides/slide1.xml" Id="R4a316ae252d04d67" /><Relationship Type="http://schemas.openxmlformats.org/officeDocument/2006/relationships/slide" Target="/ppt/slides/slide2.xml" Id="Rc192c7b60487452a" /><Relationship Type="http://schemas.openxmlformats.org/officeDocument/2006/relationships/slide" Target="/ppt/slides/slide3.xml" Id="R4b13eaba77c8442a" /><Relationship Type="http://schemas.openxmlformats.org/officeDocument/2006/relationships/slide" Target="/ppt/slides/slide4.xml" Id="Re178c6da6be047bf" /><Relationship Type="http://schemas.openxmlformats.org/officeDocument/2006/relationships/slide" Target="/ppt/slides/slide5.xml" Id="Rf523705b4c874eb0" /><Relationship Type="http://schemas.openxmlformats.org/officeDocument/2006/relationships/slide" Target="/ppt/slides/slide6.xml" Id="R0133aadfba9a44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38827d13241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9cb773c114538" /><Relationship Type="http://schemas.openxmlformats.org/officeDocument/2006/relationships/theme" Target="/ppt/slideMasters/theme/theme1.xml" Id="Rd575684a732c4d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39cb773c1145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a48e4b50947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2786926314d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3f71cba564a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117e45d1b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95ecfa9a841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bb423035c4b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 SØR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1 794 925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1 804 300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