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365fcfda0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efb373fb44a29"/>
  </p:sldMasterIdLst>
  <p:sldIdLst>
    <p:sldId xmlns:r="http://schemas.openxmlformats.org/officeDocument/2006/relationships" id="256" r:id="R605cc2ad3fbb4a34"/>
    <p:sldId xmlns:r="http://schemas.openxmlformats.org/officeDocument/2006/relationships" id="257" r:id="R3e343204a98945b8"/>
    <p:sldId xmlns:r="http://schemas.openxmlformats.org/officeDocument/2006/relationships" id="258" r:id="R3dfbe3e2101c4e06"/>
    <p:sldId xmlns:r="http://schemas.openxmlformats.org/officeDocument/2006/relationships" id="259" r:id="Rf951f91499874a47"/>
    <p:sldId xmlns:r="http://schemas.openxmlformats.org/officeDocument/2006/relationships" id="260" r:id="Rb6e1eafd73af4637"/>
    <p:sldId xmlns:r="http://schemas.openxmlformats.org/officeDocument/2006/relationships" id="261" r:id="R9d80b309b1874f7f"/>
    <p:sldId xmlns:r="http://schemas.openxmlformats.org/officeDocument/2006/relationships" id="262" r:id="Rc1d0c42bdf764b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efb373fb44a29" /><Relationship Type="http://schemas.openxmlformats.org/officeDocument/2006/relationships/slide" Target="/ppt/slides/slide1.xml" Id="R605cc2ad3fbb4a34" /><Relationship Type="http://schemas.openxmlformats.org/officeDocument/2006/relationships/slide" Target="/ppt/slides/slide2.xml" Id="R3e343204a98945b8" /><Relationship Type="http://schemas.openxmlformats.org/officeDocument/2006/relationships/slide" Target="/ppt/slides/slide3.xml" Id="R3dfbe3e2101c4e06" /><Relationship Type="http://schemas.openxmlformats.org/officeDocument/2006/relationships/slide" Target="/ppt/slides/slide4.xml" Id="Rf951f91499874a47" /><Relationship Type="http://schemas.openxmlformats.org/officeDocument/2006/relationships/slide" Target="/ppt/slides/slide5.xml" Id="Rb6e1eafd73af4637" /><Relationship Type="http://schemas.openxmlformats.org/officeDocument/2006/relationships/slide" Target="/ppt/slides/slide6.xml" Id="R9d80b309b1874f7f" /><Relationship Type="http://schemas.openxmlformats.org/officeDocument/2006/relationships/slide" Target="/ppt/slides/slide7.xml" Id="Rc1d0c42bdf764b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5202b0061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6f86367f84927" /><Relationship Type="http://schemas.openxmlformats.org/officeDocument/2006/relationships/theme" Target="/ppt/slideMasters/theme/theme1.xml" Id="Rbe1ff137936c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6f86367f8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5a7d15ac8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73785d40540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ae9a1fabb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e5aaed1a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5d433feb9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912935d834f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fa5aaa9e4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