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595a9d8cf2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2acd0834d45d5"/>
  </p:sldMasterIdLst>
  <p:sldIdLst>
    <p:sldId xmlns:r="http://schemas.openxmlformats.org/officeDocument/2006/relationships" id="256" r:id="R2fad6511ebfd4ee9"/>
    <p:sldId xmlns:r="http://schemas.openxmlformats.org/officeDocument/2006/relationships" id="257" r:id="R10abd44ff20c4a0b"/>
    <p:sldId xmlns:r="http://schemas.openxmlformats.org/officeDocument/2006/relationships" id="258" r:id="R0c2687ffab484d44"/>
    <p:sldId xmlns:r="http://schemas.openxmlformats.org/officeDocument/2006/relationships" id="259" r:id="R256e086203094c75"/>
    <p:sldId xmlns:r="http://schemas.openxmlformats.org/officeDocument/2006/relationships" id="260" r:id="R62682b32a97f4932"/>
    <p:sldId xmlns:r="http://schemas.openxmlformats.org/officeDocument/2006/relationships" id="261" r:id="Ra6c82da8c2f64a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2acd0834d45d5" /><Relationship Type="http://schemas.openxmlformats.org/officeDocument/2006/relationships/slide" Target="/ppt/slides/slide1.xml" Id="R2fad6511ebfd4ee9" /><Relationship Type="http://schemas.openxmlformats.org/officeDocument/2006/relationships/slide" Target="/ppt/slides/slide2.xml" Id="R10abd44ff20c4a0b" /><Relationship Type="http://schemas.openxmlformats.org/officeDocument/2006/relationships/slide" Target="/ppt/slides/slide3.xml" Id="R0c2687ffab484d44" /><Relationship Type="http://schemas.openxmlformats.org/officeDocument/2006/relationships/slide" Target="/ppt/slides/slide4.xml" Id="R256e086203094c75" /><Relationship Type="http://schemas.openxmlformats.org/officeDocument/2006/relationships/slide" Target="/ppt/slides/slide5.xml" Id="R62682b32a97f4932" /><Relationship Type="http://schemas.openxmlformats.org/officeDocument/2006/relationships/slide" Target="/ppt/slides/slide6.xml" Id="Ra6c82da8c2f64a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9e3579d4540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23493e8704198" /><Relationship Type="http://schemas.openxmlformats.org/officeDocument/2006/relationships/theme" Target="/ppt/slideMasters/theme/theme1.xml" Id="R829506fba65e4d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23493e87041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3c62d3e6345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f0868c736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147db13634b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993a9510b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993d7b532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5abf929214c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