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658888542f4c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d6537b3314aa1"/>
  </p:sldMasterIdLst>
  <p:sldIdLst>
    <p:sldId xmlns:r="http://schemas.openxmlformats.org/officeDocument/2006/relationships" id="256" r:id="Rb04a7389014e4861"/>
    <p:sldId xmlns:r="http://schemas.openxmlformats.org/officeDocument/2006/relationships" id="257" r:id="R41e93a6cdb7b4a4e"/>
    <p:sldId xmlns:r="http://schemas.openxmlformats.org/officeDocument/2006/relationships" id="258" r:id="Ra062e57609d940c9"/>
    <p:sldId xmlns:r="http://schemas.openxmlformats.org/officeDocument/2006/relationships" id="259" r:id="R82882853faad4770"/>
    <p:sldId xmlns:r="http://schemas.openxmlformats.org/officeDocument/2006/relationships" id="260" r:id="Rbe4c9ba204864ccc"/>
    <p:sldId xmlns:r="http://schemas.openxmlformats.org/officeDocument/2006/relationships" id="261" r:id="R3a47bdf0437a479e"/>
    <p:sldId xmlns:r="http://schemas.openxmlformats.org/officeDocument/2006/relationships" id="262" r:id="Rea5b204d651a442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d6537b3314aa1" /><Relationship Type="http://schemas.openxmlformats.org/officeDocument/2006/relationships/slide" Target="/ppt/slides/slide1.xml" Id="Rb04a7389014e4861" /><Relationship Type="http://schemas.openxmlformats.org/officeDocument/2006/relationships/slide" Target="/ppt/slides/slide2.xml" Id="R41e93a6cdb7b4a4e" /><Relationship Type="http://schemas.openxmlformats.org/officeDocument/2006/relationships/slide" Target="/ppt/slides/slide3.xml" Id="Ra062e57609d940c9" /><Relationship Type="http://schemas.openxmlformats.org/officeDocument/2006/relationships/slide" Target="/ppt/slides/slide4.xml" Id="R82882853faad4770" /><Relationship Type="http://schemas.openxmlformats.org/officeDocument/2006/relationships/slide" Target="/ppt/slides/slide5.xml" Id="Rbe4c9ba204864ccc" /><Relationship Type="http://schemas.openxmlformats.org/officeDocument/2006/relationships/slide" Target="/ppt/slides/slide6.xml" Id="R3a47bdf0437a479e" /><Relationship Type="http://schemas.openxmlformats.org/officeDocument/2006/relationships/slide" Target="/ppt/slides/slide7.xml" Id="Rea5b204d651a442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c9bc21b7dc40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713a6fa164bfb" /><Relationship Type="http://schemas.openxmlformats.org/officeDocument/2006/relationships/theme" Target="/ppt/slideMasters/theme/theme1.xml" Id="R57e7f8e50e8f46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ad713a6fa164b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8c0b8f1bc9485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7d00e88ad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8da1a29c7744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b7e333ec445d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21eff0941b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4a09aa081c4b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2d8873675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