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fd22d10713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db31e9da4142fe"/>
  </p:sldMasterIdLst>
  <p:sldIdLst>
    <p:sldId xmlns:r="http://schemas.openxmlformats.org/officeDocument/2006/relationships" id="256" r:id="R7b8c2ceeb5894f88"/>
    <p:sldId xmlns:r="http://schemas.openxmlformats.org/officeDocument/2006/relationships" id="257" r:id="Ra85752903a034b69"/>
    <p:sldId xmlns:r="http://schemas.openxmlformats.org/officeDocument/2006/relationships" id="258" r:id="Redc5190d085d4984"/>
    <p:sldId xmlns:r="http://schemas.openxmlformats.org/officeDocument/2006/relationships" id="259" r:id="R18ee770031f54cf0"/>
    <p:sldId xmlns:r="http://schemas.openxmlformats.org/officeDocument/2006/relationships" id="260" r:id="R926e7634bb4c4bc5"/>
    <p:sldId xmlns:r="http://schemas.openxmlformats.org/officeDocument/2006/relationships" id="261" r:id="R08772b6c2fce48b3"/>
    <p:sldId xmlns:r="http://schemas.openxmlformats.org/officeDocument/2006/relationships" id="262" r:id="R72b59c7f29cb45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b31e9da4142fe" /><Relationship Type="http://schemas.openxmlformats.org/officeDocument/2006/relationships/slide" Target="/ppt/slides/slide1.xml" Id="R7b8c2ceeb5894f88" /><Relationship Type="http://schemas.openxmlformats.org/officeDocument/2006/relationships/slide" Target="/ppt/slides/slide2.xml" Id="Ra85752903a034b69" /><Relationship Type="http://schemas.openxmlformats.org/officeDocument/2006/relationships/slide" Target="/ppt/slides/slide3.xml" Id="Redc5190d085d4984" /><Relationship Type="http://schemas.openxmlformats.org/officeDocument/2006/relationships/slide" Target="/ppt/slides/slide4.xml" Id="R18ee770031f54cf0" /><Relationship Type="http://schemas.openxmlformats.org/officeDocument/2006/relationships/slide" Target="/ppt/slides/slide5.xml" Id="R926e7634bb4c4bc5" /><Relationship Type="http://schemas.openxmlformats.org/officeDocument/2006/relationships/slide" Target="/ppt/slides/slide6.xml" Id="R08772b6c2fce48b3" /><Relationship Type="http://schemas.openxmlformats.org/officeDocument/2006/relationships/slide" Target="/ppt/slides/slide7.xml" Id="R72b59c7f29cb45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ce0393c7746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2314531304b26" /><Relationship Type="http://schemas.openxmlformats.org/officeDocument/2006/relationships/theme" Target="/ppt/slideMasters/theme/theme1.xml" Id="Rb255f582cec647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2314531304b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a204da6aa44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0875d1351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f81830ad3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a833da62e47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3bc47a9ff44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eb83b657d4f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6610f997245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