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3ba540c62c4b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02f024847456e"/>
  </p:sldMasterIdLst>
  <p:sldIdLst>
    <p:sldId xmlns:r="http://schemas.openxmlformats.org/officeDocument/2006/relationships" id="256" r:id="Ra208615e87da4380"/>
    <p:sldId xmlns:r="http://schemas.openxmlformats.org/officeDocument/2006/relationships" id="257" r:id="Re77237952ebb4bc8"/>
    <p:sldId xmlns:r="http://schemas.openxmlformats.org/officeDocument/2006/relationships" id="258" r:id="Ra3ccd3f994684c48"/>
    <p:sldId xmlns:r="http://schemas.openxmlformats.org/officeDocument/2006/relationships" id="259" r:id="Rfbd16a7577354278"/>
    <p:sldId xmlns:r="http://schemas.openxmlformats.org/officeDocument/2006/relationships" id="260" r:id="R78828c7f27344380"/>
    <p:sldId xmlns:r="http://schemas.openxmlformats.org/officeDocument/2006/relationships" id="261" r:id="Rc5b09b4f7b7a407a"/>
    <p:sldId xmlns:r="http://schemas.openxmlformats.org/officeDocument/2006/relationships" id="262" r:id="R0a03b9f6204a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02f024847456e" /><Relationship Type="http://schemas.openxmlformats.org/officeDocument/2006/relationships/slide" Target="/ppt/slides/slide1.xml" Id="Ra208615e87da4380" /><Relationship Type="http://schemas.openxmlformats.org/officeDocument/2006/relationships/slide" Target="/ppt/slides/slide2.xml" Id="Re77237952ebb4bc8" /><Relationship Type="http://schemas.openxmlformats.org/officeDocument/2006/relationships/slide" Target="/ppt/slides/slide3.xml" Id="Ra3ccd3f994684c48" /><Relationship Type="http://schemas.openxmlformats.org/officeDocument/2006/relationships/slide" Target="/ppt/slides/slide4.xml" Id="Rfbd16a7577354278" /><Relationship Type="http://schemas.openxmlformats.org/officeDocument/2006/relationships/slide" Target="/ppt/slides/slide5.xml" Id="R78828c7f27344380" /><Relationship Type="http://schemas.openxmlformats.org/officeDocument/2006/relationships/slide" Target="/ppt/slides/slide6.xml" Id="Rc5b09b4f7b7a407a" /><Relationship Type="http://schemas.openxmlformats.org/officeDocument/2006/relationships/slide" Target="/ppt/slides/slide7.xml" Id="R0a03b9f6204a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6b5588d9ab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d8f525b174e18" /><Relationship Type="http://schemas.openxmlformats.org/officeDocument/2006/relationships/theme" Target="/ppt/slideMasters/theme/theme1.xml" Id="Rb8c9bc2b31274e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d8f525b17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685092f6a46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468224ef54a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fa8a7172f4d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e490ade90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ecc991f8940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2a1db1d154a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267c2dadf48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EQUADOR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EQUADOR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538 129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505 498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501 005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9 312 227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9 323 208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REITEN ANNE HELENE  –  99,0 %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REITEN ANNE HELENE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920 149 340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EQUADOR INVEST AS</a:t>
            </a:r>
          </a:p>
        </p:txBody>
      </p:sp>
    </p:spTree>
  </p:cSld>
  <p:clrMapOvr>
    <a:masterClrMapping xmlns:a="http://schemas.openxmlformats.org/drawingml/2006/main"/>
  </p:clrMapOvr>
</p:sld>
</file>