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b62f20facd47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bfab26c0f649a2"/>
  </p:sldMasterIdLst>
  <p:sldIdLst>
    <p:sldId xmlns:r="http://schemas.openxmlformats.org/officeDocument/2006/relationships" id="256" r:id="R07c1dc320ce24aa7"/>
    <p:sldId xmlns:r="http://schemas.openxmlformats.org/officeDocument/2006/relationships" id="257" r:id="R1911f6e6e04c47de"/>
    <p:sldId xmlns:r="http://schemas.openxmlformats.org/officeDocument/2006/relationships" id="258" r:id="Re3582bfda5c24427"/>
    <p:sldId xmlns:r="http://schemas.openxmlformats.org/officeDocument/2006/relationships" id="259" r:id="Rfcacb5c8da5f496e"/>
    <p:sldId xmlns:r="http://schemas.openxmlformats.org/officeDocument/2006/relationships" id="260" r:id="R6ff984076190450c"/>
    <p:sldId xmlns:r="http://schemas.openxmlformats.org/officeDocument/2006/relationships" id="261" r:id="R22046e5274fc4a4a"/>
    <p:sldId xmlns:r="http://schemas.openxmlformats.org/officeDocument/2006/relationships" id="262" r:id="R3fee0a44240344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bfab26c0f649a2" /><Relationship Type="http://schemas.openxmlformats.org/officeDocument/2006/relationships/slide" Target="/ppt/slides/slide1.xml" Id="R07c1dc320ce24aa7" /><Relationship Type="http://schemas.openxmlformats.org/officeDocument/2006/relationships/slide" Target="/ppt/slides/slide2.xml" Id="R1911f6e6e04c47de" /><Relationship Type="http://schemas.openxmlformats.org/officeDocument/2006/relationships/slide" Target="/ppt/slides/slide3.xml" Id="Re3582bfda5c24427" /><Relationship Type="http://schemas.openxmlformats.org/officeDocument/2006/relationships/slide" Target="/ppt/slides/slide4.xml" Id="Rfcacb5c8da5f496e" /><Relationship Type="http://schemas.openxmlformats.org/officeDocument/2006/relationships/slide" Target="/ppt/slides/slide5.xml" Id="R6ff984076190450c" /><Relationship Type="http://schemas.openxmlformats.org/officeDocument/2006/relationships/slide" Target="/ppt/slides/slide6.xml" Id="R22046e5274fc4a4a" /><Relationship Type="http://schemas.openxmlformats.org/officeDocument/2006/relationships/slide" Target="/ppt/slides/slide7.xml" Id="R3fee0a44240344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7ab85c975241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f288063ca47be" /><Relationship Type="http://schemas.openxmlformats.org/officeDocument/2006/relationships/theme" Target="/ppt/slideMasters/theme/theme1.xml" Id="Re7a259a1f6e949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ef288063ca47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ea931517147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c6942b2c94a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7deebe3c644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0178303d84c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7e1c92de241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13a514b404f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42ae6ceb44f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GENS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14 061 973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167 156 932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177 281 137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NORMANN JOHANSSEN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NORMANN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Bærumsveien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