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e761345d3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17e913a9e48be"/>
  </p:sldMasterIdLst>
  <p:sldIdLst>
    <p:sldId xmlns:r="http://schemas.openxmlformats.org/officeDocument/2006/relationships" id="256" r:id="R0f3c446e515c4ba3"/>
    <p:sldId xmlns:r="http://schemas.openxmlformats.org/officeDocument/2006/relationships" id="257" r:id="R1484159471284d3f"/>
    <p:sldId xmlns:r="http://schemas.openxmlformats.org/officeDocument/2006/relationships" id="258" r:id="Rd943f9e1458944b9"/>
    <p:sldId xmlns:r="http://schemas.openxmlformats.org/officeDocument/2006/relationships" id="259" r:id="R5861d877133c405d"/>
    <p:sldId xmlns:r="http://schemas.openxmlformats.org/officeDocument/2006/relationships" id="260" r:id="R8c7b8c72113645a8"/>
    <p:sldId xmlns:r="http://schemas.openxmlformats.org/officeDocument/2006/relationships" id="261" r:id="R2c242ca8abc94519"/>
    <p:sldId xmlns:r="http://schemas.openxmlformats.org/officeDocument/2006/relationships" id="262" r:id="R0624dfa8bbcf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17e913a9e48be" /><Relationship Type="http://schemas.openxmlformats.org/officeDocument/2006/relationships/slide" Target="/ppt/slides/slide1.xml" Id="R0f3c446e515c4ba3" /><Relationship Type="http://schemas.openxmlformats.org/officeDocument/2006/relationships/slide" Target="/ppt/slides/slide2.xml" Id="R1484159471284d3f" /><Relationship Type="http://schemas.openxmlformats.org/officeDocument/2006/relationships/slide" Target="/ppt/slides/slide3.xml" Id="Rd943f9e1458944b9" /><Relationship Type="http://schemas.openxmlformats.org/officeDocument/2006/relationships/slide" Target="/ppt/slides/slide4.xml" Id="R5861d877133c405d" /><Relationship Type="http://schemas.openxmlformats.org/officeDocument/2006/relationships/slide" Target="/ppt/slides/slide5.xml" Id="R8c7b8c72113645a8" /><Relationship Type="http://schemas.openxmlformats.org/officeDocument/2006/relationships/slide" Target="/ppt/slides/slide6.xml" Id="R2c242ca8abc94519" /><Relationship Type="http://schemas.openxmlformats.org/officeDocument/2006/relationships/slide" Target="/ppt/slides/slide7.xml" Id="R0624dfa8bbcf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3dd380c53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3765fcbe43fc" /><Relationship Type="http://schemas.openxmlformats.org/officeDocument/2006/relationships/theme" Target="/ppt/slideMasters/theme/theme1.xml" Id="Rad454511c8fc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13765fcbe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3f1bdb55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e20780fc5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da51feb59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38132c78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3b053bc28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15bbef22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d5ea121cd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