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2c52e5faa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7242e8d1b4449"/>
  </p:sldMasterIdLst>
  <p:sldIdLst>
    <p:sldId xmlns:r="http://schemas.openxmlformats.org/officeDocument/2006/relationships" id="256" r:id="R86e55a52d0b24308"/>
    <p:sldId xmlns:r="http://schemas.openxmlformats.org/officeDocument/2006/relationships" id="257" r:id="Rec0c4d01ee974f2b"/>
    <p:sldId xmlns:r="http://schemas.openxmlformats.org/officeDocument/2006/relationships" id="258" r:id="Rfa8befac434a48a9"/>
    <p:sldId xmlns:r="http://schemas.openxmlformats.org/officeDocument/2006/relationships" id="259" r:id="Rda4f5a9303d04dcb"/>
    <p:sldId xmlns:r="http://schemas.openxmlformats.org/officeDocument/2006/relationships" id="260" r:id="R483c2fa2d1c740ed"/>
    <p:sldId xmlns:r="http://schemas.openxmlformats.org/officeDocument/2006/relationships" id="261" r:id="R3f0a3163a56d4ad5"/>
    <p:sldId xmlns:r="http://schemas.openxmlformats.org/officeDocument/2006/relationships" id="262" r:id="Rf46861195dcd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7242e8d1b4449" /><Relationship Type="http://schemas.openxmlformats.org/officeDocument/2006/relationships/slide" Target="/ppt/slides/slide1.xml" Id="R86e55a52d0b24308" /><Relationship Type="http://schemas.openxmlformats.org/officeDocument/2006/relationships/slide" Target="/ppt/slides/slide2.xml" Id="Rec0c4d01ee974f2b" /><Relationship Type="http://schemas.openxmlformats.org/officeDocument/2006/relationships/slide" Target="/ppt/slides/slide3.xml" Id="Rfa8befac434a48a9" /><Relationship Type="http://schemas.openxmlformats.org/officeDocument/2006/relationships/slide" Target="/ppt/slides/slide4.xml" Id="Rda4f5a9303d04dcb" /><Relationship Type="http://schemas.openxmlformats.org/officeDocument/2006/relationships/slide" Target="/ppt/slides/slide5.xml" Id="R483c2fa2d1c740ed" /><Relationship Type="http://schemas.openxmlformats.org/officeDocument/2006/relationships/slide" Target="/ppt/slides/slide6.xml" Id="R3f0a3163a56d4ad5" /><Relationship Type="http://schemas.openxmlformats.org/officeDocument/2006/relationships/slide" Target="/ppt/slides/slide7.xml" Id="Rf46861195dcd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f3b91e9de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c652fb52b47ab" /><Relationship Type="http://schemas.openxmlformats.org/officeDocument/2006/relationships/theme" Target="/ppt/slideMasters/theme/theme1.xml" Id="R0a0263e33572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c652fb52b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cc9ad6dd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bb81dc88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9f350a1b6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e8c7ee34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5348b46b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6f4b3c5a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87e7f3e2b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OG 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OG M INVESTERING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Harald Sirevåg, Salthelleren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