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83dd47da4e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a2883246e4cb1"/>
  </p:sldMasterIdLst>
  <p:sldIdLst>
    <p:sldId xmlns:r="http://schemas.openxmlformats.org/officeDocument/2006/relationships" id="256" r:id="R387975a262b2406b"/>
    <p:sldId xmlns:r="http://schemas.openxmlformats.org/officeDocument/2006/relationships" id="257" r:id="R471a1bde92f64a59"/>
    <p:sldId xmlns:r="http://schemas.openxmlformats.org/officeDocument/2006/relationships" id="258" r:id="Re83665b0b4ff496c"/>
    <p:sldId xmlns:r="http://schemas.openxmlformats.org/officeDocument/2006/relationships" id="259" r:id="Re3e45351399d477e"/>
    <p:sldId xmlns:r="http://schemas.openxmlformats.org/officeDocument/2006/relationships" id="260" r:id="Rb2093a49bf214cec"/>
    <p:sldId xmlns:r="http://schemas.openxmlformats.org/officeDocument/2006/relationships" id="261" r:id="R433361bbe09f4388"/>
    <p:sldId xmlns:r="http://schemas.openxmlformats.org/officeDocument/2006/relationships" id="262" r:id="R42a0ab38eb46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a2883246e4cb1" /><Relationship Type="http://schemas.openxmlformats.org/officeDocument/2006/relationships/slide" Target="/ppt/slides/slide1.xml" Id="R387975a262b2406b" /><Relationship Type="http://schemas.openxmlformats.org/officeDocument/2006/relationships/slide" Target="/ppt/slides/slide2.xml" Id="R471a1bde92f64a59" /><Relationship Type="http://schemas.openxmlformats.org/officeDocument/2006/relationships/slide" Target="/ppt/slides/slide3.xml" Id="Re83665b0b4ff496c" /><Relationship Type="http://schemas.openxmlformats.org/officeDocument/2006/relationships/slide" Target="/ppt/slides/slide4.xml" Id="Re3e45351399d477e" /><Relationship Type="http://schemas.openxmlformats.org/officeDocument/2006/relationships/slide" Target="/ppt/slides/slide5.xml" Id="Rb2093a49bf214cec" /><Relationship Type="http://schemas.openxmlformats.org/officeDocument/2006/relationships/slide" Target="/ppt/slides/slide6.xml" Id="R433361bbe09f4388" /><Relationship Type="http://schemas.openxmlformats.org/officeDocument/2006/relationships/slide" Target="/ppt/slides/slide7.xml" Id="R42a0ab38eb46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969228b65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8f8a8f5f49f5" /><Relationship Type="http://schemas.openxmlformats.org/officeDocument/2006/relationships/theme" Target="/ppt/slideMasters/theme/theme1.xml" Id="R8e73540369d9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d8f8a8f5f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904584cd2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cbceb464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179c07669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519cefc24c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92ab62838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18eae1fc7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914185854b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8 454 068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11 957 972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