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fc05738fc746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d2d7383bb24b12"/>
  </p:sldMasterIdLst>
  <p:sldIdLst>
    <p:sldId xmlns:r="http://schemas.openxmlformats.org/officeDocument/2006/relationships" id="256" r:id="R195f7ffe27b14fbf"/>
    <p:sldId xmlns:r="http://schemas.openxmlformats.org/officeDocument/2006/relationships" id="257" r:id="R2840d704db114189"/>
    <p:sldId xmlns:r="http://schemas.openxmlformats.org/officeDocument/2006/relationships" id="258" r:id="Rdd7ced3c6a7047bc"/>
    <p:sldId xmlns:r="http://schemas.openxmlformats.org/officeDocument/2006/relationships" id="259" r:id="Ref998960c44f4a4f"/>
    <p:sldId xmlns:r="http://schemas.openxmlformats.org/officeDocument/2006/relationships" id="260" r:id="R9d8aa67b4f2843d3"/>
    <p:sldId xmlns:r="http://schemas.openxmlformats.org/officeDocument/2006/relationships" id="261" r:id="R050150c8de624e48"/>
    <p:sldId xmlns:r="http://schemas.openxmlformats.org/officeDocument/2006/relationships" id="262" r:id="Rce13fff8520147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2d7383bb24b12" /><Relationship Type="http://schemas.openxmlformats.org/officeDocument/2006/relationships/slide" Target="/ppt/slides/slide1.xml" Id="R195f7ffe27b14fbf" /><Relationship Type="http://schemas.openxmlformats.org/officeDocument/2006/relationships/slide" Target="/ppt/slides/slide2.xml" Id="R2840d704db114189" /><Relationship Type="http://schemas.openxmlformats.org/officeDocument/2006/relationships/slide" Target="/ppt/slides/slide3.xml" Id="Rdd7ced3c6a7047bc" /><Relationship Type="http://schemas.openxmlformats.org/officeDocument/2006/relationships/slide" Target="/ppt/slides/slide4.xml" Id="Ref998960c44f4a4f" /><Relationship Type="http://schemas.openxmlformats.org/officeDocument/2006/relationships/slide" Target="/ppt/slides/slide5.xml" Id="R9d8aa67b4f2843d3" /><Relationship Type="http://schemas.openxmlformats.org/officeDocument/2006/relationships/slide" Target="/ppt/slides/slide6.xml" Id="R050150c8de624e48" /><Relationship Type="http://schemas.openxmlformats.org/officeDocument/2006/relationships/slide" Target="/ppt/slides/slide7.xml" Id="Rce13fff8520147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e377c1f97647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8f9442cde44cd" /><Relationship Type="http://schemas.openxmlformats.org/officeDocument/2006/relationships/theme" Target="/ppt/slideMasters/theme/theme1.xml" Id="Rdd35da3a7f8447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78f9442cde44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38f0ab62444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afc92729641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e97322ac24d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e0194cc6642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f5f5e0aac4e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b2308da3e41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53a00d17348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PORTER SERVICE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PORTER SERVICE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−182 987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VIK-JOHNSEN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