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af4c83185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7344281ff4b0c"/>
  </p:sldMasterIdLst>
  <p:sldIdLst>
    <p:sldId xmlns:r="http://schemas.openxmlformats.org/officeDocument/2006/relationships" id="256" r:id="R06648aec3aff4e68"/>
    <p:sldId xmlns:r="http://schemas.openxmlformats.org/officeDocument/2006/relationships" id="257" r:id="Rf3c936d6f14746b7"/>
    <p:sldId xmlns:r="http://schemas.openxmlformats.org/officeDocument/2006/relationships" id="258" r:id="Rc71564c5fc844239"/>
    <p:sldId xmlns:r="http://schemas.openxmlformats.org/officeDocument/2006/relationships" id="259" r:id="Rf9f7953f28e54b88"/>
    <p:sldId xmlns:r="http://schemas.openxmlformats.org/officeDocument/2006/relationships" id="260" r:id="R6c86b73e3b894786"/>
    <p:sldId xmlns:r="http://schemas.openxmlformats.org/officeDocument/2006/relationships" id="261" r:id="Re7efe68cb4e74b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7344281ff4b0c" /><Relationship Type="http://schemas.openxmlformats.org/officeDocument/2006/relationships/slide" Target="/ppt/slides/slide1.xml" Id="R06648aec3aff4e68" /><Relationship Type="http://schemas.openxmlformats.org/officeDocument/2006/relationships/slide" Target="/ppt/slides/slide2.xml" Id="Rf3c936d6f14746b7" /><Relationship Type="http://schemas.openxmlformats.org/officeDocument/2006/relationships/slide" Target="/ppt/slides/slide3.xml" Id="Rc71564c5fc844239" /><Relationship Type="http://schemas.openxmlformats.org/officeDocument/2006/relationships/slide" Target="/ppt/slides/slide4.xml" Id="Rf9f7953f28e54b88" /><Relationship Type="http://schemas.openxmlformats.org/officeDocument/2006/relationships/slide" Target="/ppt/slides/slide5.xml" Id="R6c86b73e3b894786" /><Relationship Type="http://schemas.openxmlformats.org/officeDocument/2006/relationships/slide" Target="/ppt/slides/slide6.xml" Id="Re7efe68cb4e74b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e028ab21e4a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31b9bbd814d9d" /><Relationship Type="http://schemas.openxmlformats.org/officeDocument/2006/relationships/theme" Target="/ppt/slideMasters/theme/theme1.xml" Id="R263fa311d172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931b9bbd81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63c4d3dd3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7dc53a70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efcfb9b22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bec26d365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56358b4f1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e59feb79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