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3b4808d84647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27ac6b5be0405a"/>
  </p:sldMasterIdLst>
  <p:sldIdLst>
    <p:sldId xmlns:r="http://schemas.openxmlformats.org/officeDocument/2006/relationships" id="256" r:id="R285b939640ee4435"/>
    <p:sldId xmlns:r="http://schemas.openxmlformats.org/officeDocument/2006/relationships" id="257" r:id="R7957bbe2f2eb4a28"/>
    <p:sldId xmlns:r="http://schemas.openxmlformats.org/officeDocument/2006/relationships" id="258" r:id="R59151d324064495d"/>
    <p:sldId xmlns:r="http://schemas.openxmlformats.org/officeDocument/2006/relationships" id="259" r:id="R5f4f7bd2e5f34f30"/>
    <p:sldId xmlns:r="http://schemas.openxmlformats.org/officeDocument/2006/relationships" id="260" r:id="R455d7873296b4715"/>
    <p:sldId xmlns:r="http://schemas.openxmlformats.org/officeDocument/2006/relationships" id="261" r:id="R94cf76c1a1c84433"/>
    <p:sldId xmlns:r="http://schemas.openxmlformats.org/officeDocument/2006/relationships" id="262" r:id="Rff8aa5035a424c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27ac6b5be0405a" /><Relationship Type="http://schemas.openxmlformats.org/officeDocument/2006/relationships/slide" Target="/ppt/slides/slide1.xml" Id="R285b939640ee4435" /><Relationship Type="http://schemas.openxmlformats.org/officeDocument/2006/relationships/slide" Target="/ppt/slides/slide2.xml" Id="R7957bbe2f2eb4a28" /><Relationship Type="http://schemas.openxmlformats.org/officeDocument/2006/relationships/slide" Target="/ppt/slides/slide3.xml" Id="R59151d324064495d" /><Relationship Type="http://schemas.openxmlformats.org/officeDocument/2006/relationships/slide" Target="/ppt/slides/slide4.xml" Id="R5f4f7bd2e5f34f30" /><Relationship Type="http://schemas.openxmlformats.org/officeDocument/2006/relationships/slide" Target="/ppt/slides/slide5.xml" Id="R455d7873296b4715" /><Relationship Type="http://schemas.openxmlformats.org/officeDocument/2006/relationships/slide" Target="/ppt/slides/slide6.xml" Id="R94cf76c1a1c84433" /><Relationship Type="http://schemas.openxmlformats.org/officeDocument/2006/relationships/slide" Target="/ppt/slides/slide7.xml" Id="Rff8aa5035a424c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7557f5cdd64c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c9965d35f74654" /><Relationship Type="http://schemas.openxmlformats.org/officeDocument/2006/relationships/theme" Target="/ppt/slideMasters/theme/theme1.xml" Id="Rc3fc8f6c7e5841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c9965d35f746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426848eb4844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7368c7de8c43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e53b2b75734e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00f0b6e93641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8fce549bab49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eb29cf4dd84b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05827b4ea04a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HILLESTAD-CONSULTING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HILLESTAD-CONSULTING AS ble etablert [år] og holder til i Lommedalen.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5 059 328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186 752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505 871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1 567 445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1 992 007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 STEINAR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Granholtet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1350 Lommedalen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920 240 607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