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749ec57f4642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ce295987754f35"/>
  </p:sldMasterIdLst>
  <p:sldIdLst>
    <p:sldId xmlns:r="http://schemas.openxmlformats.org/officeDocument/2006/relationships" id="256" r:id="Rac0166c2ff92421e"/>
    <p:sldId xmlns:r="http://schemas.openxmlformats.org/officeDocument/2006/relationships" id="257" r:id="R31250b2ffd10448b"/>
    <p:sldId xmlns:r="http://schemas.openxmlformats.org/officeDocument/2006/relationships" id="258" r:id="Rb4053cab92fc46ca"/>
    <p:sldId xmlns:r="http://schemas.openxmlformats.org/officeDocument/2006/relationships" id="259" r:id="R77ec7e7e00c94d4c"/>
    <p:sldId xmlns:r="http://schemas.openxmlformats.org/officeDocument/2006/relationships" id="260" r:id="Red01e748ae034c04"/>
    <p:sldId xmlns:r="http://schemas.openxmlformats.org/officeDocument/2006/relationships" id="261" r:id="R4a82a9a29b4f4ae9"/>
    <p:sldId xmlns:r="http://schemas.openxmlformats.org/officeDocument/2006/relationships" id="262" r:id="R101ec18ffec243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e295987754f35" /><Relationship Type="http://schemas.openxmlformats.org/officeDocument/2006/relationships/slide" Target="/ppt/slides/slide1.xml" Id="Rac0166c2ff92421e" /><Relationship Type="http://schemas.openxmlformats.org/officeDocument/2006/relationships/slide" Target="/ppt/slides/slide2.xml" Id="R31250b2ffd10448b" /><Relationship Type="http://schemas.openxmlformats.org/officeDocument/2006/relationships/slide" Target="/ppt/slides/slide3.xml" Id="Rb4053cab92fc46ca" /><Relationship Type="http://schemas.openxmlformats.org/officeDocument/2006/relationships/slide" Target="/ppt/slides/slide4.xml" Id="R77ec7e7e00c94d4c" /><Relationship Type="http://schemas.openxmlformats.org/officeDocument/2006/relationships/slide" Target="/ppt/slides/slide5.xml" Id="Red01e748ae034c04" /><Relationship Type="http://schemas.openxmlformats.org/officeDocument/2006/relationships/slide" Target="/ppt/slides/slide6.xml" Id="R4a82a9a29b4f4ae9" /><Relationship Type="http://schemas.openxmlformats.org/officeDocument/2006/relationships/slide" Target="/ppt/slides/slide7.xml" Id="R101ec18ffec243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0a327459449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24ffd03694462" /><Relationship Type="http://schemas.openxmlformats.org/officeDocument/2006/relationships/theme" Target="/ppt/slideMasters/theme/theme1.xml" Id="R80a42fd465fa40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224ffd036944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53c14135f40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fc2110e474e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4d63b17e9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fa4a214a94a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4c6a6f56f44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71a851f5f4a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190a0e87043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TFWB7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TFWB7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378 138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1 935 560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1 935 560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BARTH THOMAS F WEYBYE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Ny-Paradis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920 252 001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TFWB7 AS</a:t>
            </a:r>
          </a:p>
        </p:txBody>
      </p:sp>
    </p:spTree>
  </p:cSld>
  <p:clrMapOvr>
    <a:masterClrMapping xmlns:a="http://schemas.openxmlformats.org/drawingml/2006/main"/>
  </p:clrMapOvr>
</p:sld>
</file>