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d15bcf2a0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59f725ead4bab"/>
  </p:sldMasterIdLst>
  <p:sldIdLst>
    <p:sldId xmlns:r="http://schemas.openxmlformats.org/officeDocument/2006/relationships" id="256" r:id="R920f526032cc4780"/>
    <p:sldId xmlns:r="http://schemas.openxmlformats.org/officeDocument/2006/relationships" id="257" r:id="R1587b0973bb04b07"/>
    <p:sldId xmlns:r="http://schemas.openxmlformats.org/officeDocument/2006/relationships" id="258" r:id="Rddf560481f894e9b"/>
    <p:sldId xmlns:r="http://schemas.openxmlformats.org/officeDocument/2006/relationships" id="259" r:id="Rdf4cc22d4e80425e"/>
    <p:sldId xmlns:r="http://schemas.openxmlformats.org/officeDocument/2006/relationships" id="260" r:id="R39fa3176a3bb41f6"/>
    <p:sldId xmlns:r="http://schemas.openxmlformats.org/officeDocument/2006/relationships" id="261" r:id="R8bb6bcd1b1ef4551"/>
    <p:sldId xmlns:r="http://schemas.openxmlformats.org/officeDocument/2006/relationships" id="262" r:id="Rafa248aac8c2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59f725ead4bab" /><Relationship Type="http://schemas.openxmlformats.org/officeDocument/2006/relationships/slide" Target="/ppt/slides/slide1.xml" Id="R920f526032cc4780" /><Relationship Type="http://schemas.openxmlformats.org/officeDocument/2006/relationships/slide" Target="/ppt/slides/slide2.xml" Id="R1587b0973bb04b07" /><Relationship Type="http://schemas.openxmlformats.org/officeDocument/2006/relationships/slide" Target="/ppt/slides/slide3.xml" Id="Rddf560481f894e9b" /><Relationship Type="http://schemas.openxmlformats.org/officeDocument/2006/relationships/slide" Target="/ppt/slides/slide4.xml" Id="Rdf4cc22d4e80425e" /><Relationship Type="http://schemas.openxmlformats.org/officeDocument/2006/relationships/slide" Target="/ppt/slides/slide5.xml" Id="R39fa3176a3bb41f6" /><Relationship Type="http://schemas.openxmlformats.org/officeDocument/2006/relationships/slide" Target="/ppt/slides/slide6.xml" Id="R8bb6bcd1b1ef4551" /><Relationship Type="http://schemas.openxmlformats.org/officeDocument/2006/relationships/slide" Target="/ppt/slides/slide7.xml" Id="Rafa248aac8c2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04ab9f0f042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cca58e3194c0f" /><Relationship Type="http://schemas.openxmlformats.org/officeDocument/2006/relationships/theme" Target="/ppt/slideMasters/theme/theme1.xml" Id="Rbbf3104659ab4b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fcca58e319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7e1a8db60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a81e6114e4d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98807c4de4f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b4e6c43cf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6cc2ca26e4d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e4fbb517b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92308d99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