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5951226f2e4d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84bee302cc94987"/>
  </p:sldMasterIdLst>
  <p:sldIdLst>
    <p:sldId xmlns:r="http://schemas.openxmlformats.org/officeDocument/2006/relationships" id="256" r:id="R968ecdcdee404a16"/>
    <p:sldId xmlns:r="http://schemas.openxmlformats.org/officeDocument/2006/relationships" id="257" r:id="R45b24a3ad2e64372"/>
    <p:sldId xmlns:r="http://schemas.openxmlformats.org/officeDocument/2006/relationships" id="258" r:id="R36c3949493af43a9"/>
    <p:sldId xmlns:r="http://schemas.openxmlformats.org/officeDocument/2006/relationships" id="259" r:id="Rbcff0bd428384842"/>
    <p:sldId xmlns:r="http://schemas.openxmlformats.org/officeDocument/2006/relationships" id="260" r:id="R753996b0898e4933"/>
    <p:sldId xmlns:r="http://schemas.openxmlformats.org/officeDocument/2006/relationships" id="261" r:id="R0f3e9a7d46884e60"/>
    <p:sldId xmlns:r="http://schemas.openxmlformats.org/officeDocument/2006/relationships" id="262" r:id="R0afe549ba2a14f2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4bee302cc94987" /><Relationship Type="http://schemas.openxmlformats.org/officeDocument/2006/relationships/slide" Target="/ppt/slides/slide1.xml" Id="R968ecdcdee404a16" /><Relationship Type="http://schemas.openxmlformats.org/officeDocument/2006/relationships/slide" Target="/ppt/slides/slide2.xml" Id="R45b24a3ad2e64372" /><Relationship Type="http://schemas.openxmlformats.org/officeDocument/2006/relationships/slide" Target="/ppt/slides/slide3.xml" Id="R36c3949493af43a9" /><Relationship Type="http://schemas.openxmlformats.org/officeDocument/2006/relationships/slide" Target="/ppt/slides/slide4.xml" Id="Rbcff0bd428384842" /><Relationship Type="http://schemas.openxmlformats.org/officeDocument/2006/relationships/slide" Target="/ppt/slides/slide5.xml" Id="R753996b0898e4933" /><Relationship Type="http://schemas.openxmlformats.org/officeDocument/2006/relationships/slide" Target="/ppt/slides/slide6.xml" Id="R0f3e9a7d46884e60" /><Relationship Type="http://schemas.openxmlformats.org/officeDocument/2006/relationships/slide" Target="/ppt/slides/slide7.xml" Id="R0afe549ba2a14f2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51ee97a173e4eb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c99d63b7184ce9" /><Relationship Type="http://schemas.openxmlformats.org/officeDocument/2006/relationships/theme" Target="/ppt/slideMasters/theme/theme1.xml" Id="R54de7581e1c04ee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bc99d63b7184c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dce0d6bc87445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1b7b2f62d44b8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0cff7956b240e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ad94132bf3418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3644b85c7174c7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4ec8e5e6c4d4fc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ed0168a6d6452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 SMÅGE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 SMÅGE AS ble etablert [år] og holder til i Aukra.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−80 402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4 062 233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10 150 802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13 178 944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SMÅGE ODDGEIR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6480 Aukra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920 357 539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 SMÅGE AS</a:t>
            </a:r>
          </a:p>
        </p:txBody>
      </p:sp>
    </p:spTree>
  </p:cSld>
  <p:clrMapOvr>
    <a:masterClrMapping xmlns:a="http://schemas.openxmlformats.org/drawingml/2006/main"/>
  </p:clrMapOvr>
</p:sld>
</file>