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548c0bc9cb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3d8e1698f4203"/>
  </p:sldMasterIdLst>
  <p:sldIdLst>
    <p:sldId xmlns:r="http://schemas.openxmlformats.org/officeDocument/2006/relationships" id="256" r:id="Rd6bd6aad37f84f25"/>
    <p:sldId xmlns:r="http://schemas.openxmlformats.org/officeDocument/2006/relationships" id="257" r:id="R8accf6dfcf4d4de2"/>
    <p:sldId xmlns:r="http://schemas.openxmlformats.org/officeDocument/2006/relationships" id="258" r:id="R3293b7e84a1b40b9"/>
    <p:sldId xmlns:r="http://schemas.openxmlformats.org/officeDocument/2006/relationships" id="259" r:id="Redc256afdd28455a"/>
    <p:sldId xmlns:r="http://schemas.openxmlformats.org/officeDocument/2006/relationships" id="260" r:id="R9fc3ee6634e74965"/>
    <p:sldId xmlns:r="http://schemas.openxmlformats.org/officeDocument/2006/relationships" id="261" r:id="R57bd3135584b48ea"/>
    <p:sldId xmlns:r="http://schemas.openxmlformats.org/officeDocument/2006/relationships" id="262" r:id="R7e0a801865a7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3d8e1698f4203" /><Relationship Type="http://schemas.openxmlformats.org/officeDocument/2006/relationships/slide" Target="/ppt/slides/slide1.xml" Id="Rd6bd6aad37f84f25" /><Relationship Type="http://schemas.openxmlformats.org/officeDocument/2006/relationships/slide" Target="/ppt/slides/slide2.xml" Id="R8accf6dfcf4d4de2" /><Relationship Type="http://schemas.openxmlformats.org/officeDocument/2006/relationships/slide" Target="/ppt/slides/slide3.xml" Id="R3293b7e84a1b40b9" /><Relationship Type="http://schemas.openxmlformats.org/officeDocument/2006/relationships/slide" Target="/ppt/slides/slide4.xml" Id="Redc256afdd28455a" /><Relationship Type="http://schemas.openxmlformats.org/officeDocument/2006/relationships/slide" Target="/ppt/slides/slide5.xml" Id="R9fc3ee6634e74965" /><Relationship Type="http://schemas.openxmlformats.org/officeDocument/2006/relationships/slide" Target="/ppt/slides/slide6.xml" Id="R57bd3135584b48ea" /><Relationship Type="http://schemas.openxmlformats.org/officeDocument/2006/relationships/slide" Target="/ppt/slides/slide7.xml" Id="R7e0a801865a7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678f8da05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bcc0951424a5f" /><Relationship Type="http://schemas.openxmlformats.org/officeDocument/2006/relationships/theme" Target="/ppt/slideMasters/theme/theme1.xml" Id="Ra9dd851fe0ad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bcc0951424a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95a2b2424b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bcecca0cb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da21af13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b45daa9ed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0b4b2f5f64e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25e6c5de9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e7a4f9769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