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cd1a8b1e2e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4007b5a094cff"/>
  </p:sldMasterIdLst>
  <p:sldIdLst>
    <p:sldId xmlns:r="http://schemas.openxmlformats.org/officeDocument/2006/relationships" id="256" r:id="Raf9b9fb6af424c23"/>
    <p:sldId xmlns:r="http://schemas.openxmlformats.org/officeDocument/2006/relationships" id="257" r:id="Raeebe19141bb4c41"/>
    <p:sldId xmlns:r="http://schemas.openxmlformats.org/officeDocument/2006/relationships" id="258" r:id="R2b97d2b17f92432e"/>
    <p:sldId xmlns:r="http://schemas.openxmlformats.org/officeDocument/2006/relationships" id="259" r:id="R56a9ea96ecc74377"/>
    <p:sldId xmlns:r="http://schemas.openxmlformats.org/officeDocument/2006/relationships" id="260" r:id="R7962add1e3fa4a4d"/>
    <p:sldId xmlns:r="http://schemas.openxmlformats.org/officeDocument/2006/relationships" id="261" r:id="R7d0a1892e5454ea3"/>
    <p:sldId xmlns:r="http://schemas.openxmlformats.org/officeDocument/2006/relationships" id="262" r:id="R736f999367d44d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4007b5a094cff" /><Relationship Type="http://schemas.openxmlformats.org/officeDocument/2006/relationships/slide" Target="/ppt/slides/slide1.xml" Id="Raf9b9fb6af424c23" /><Relationship Type="http://schemas.openxmlformats.org/officeDocument/2006/relationships/slide" Target="/ppt/slides/slide2.xml" Id="Raeebe19141bb4c41" /><Relationship Type="http://schemas.openxmlformats.org/officeDocument/2006/relationships/slide" Target="/ppt/slides/slide3.xml" Id="R2b97d2b17f92432e" /><Relationship Type="http://schemas.openxmlformats.org/officeDocument/2006/relationships/slide" Target="/ppt/slides/slide4.xml" Id="R56a9ea96ecc74377" /><Relationship Type="http://schemas.openxmlformats.org/officeDocument/2006/relationships/slide" Target="/ppt/slides/slide5.xml" Id="R7962add1e3fa4a4d" /><Relationship Type="http://schemas.openxmlformats.org/officeDocument/2006/relationships/slide" Target="/ppt/slides/slide6.xml" Id="R7d0a1892e5454ea3" /><Relationship Type="http://schemas.openxmlformats.org/officeDocument/2006/relationships/slide" Target="/ppt/slides/slide7.xml" Id="R736f999367d44d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0c3f9f6ba41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4e56bf5e4b27" /><Relationship Type="http://schemas.openxmlformats.org/officeDocument/2006/relationships/theme" Target="/ppt/slideMasters/theme/theme1.xml" Id="R6dd3513fc241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574e56bf5e4b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bdfb6c5ea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db45bfa1e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388a25e2e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d0ebe53b3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6fa76ff7b49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7f737f4a849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a63a65b7640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HHEP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HHEP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385 353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445 353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HEIEN HELENE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POULSEN ESBEN ANNEBERG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HHEP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Esben Poulsen, Bakkeveien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920 384 285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HHEP INVEST AS</a:t>
            </a:r>
          </a:p>
        </p:txBody>
      </p:sp>
    </p:spTree>
  </p:cSld>
  <p:clrMapOvr>
    <a:masterClrMapping xmlns:a="http://schemas.openxmlformats.org/drawingml/2006/main"/>
  </p:clrMapOvr>
</p:sld>
</file>