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6ea4b602c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c5f31c37ae4b01"/>
  </p:sldMasterIdLst>
  <p:sldIdLst>
    <p:sldId xmlns:r="http://schemas.openxmlformats.org/officeDocument/2006/relationships" id="256" r:id="Rf14c963ff25a4ce0"/>
    <p:sldId xmlns:r="http://schemas.openxmlformats.org/officeDocument/2006/relationships" id="257" r:id="Reca98d78a2d74149"/>
    <p:sldId xmlns:r="http://schemas.openxmlformats.org/officeDocument/2006/relationships" id="258" r:id="Rcb69b101c12a41a4"/>
    <p:sldId xmlns:r="http://schemas.openxmlformats.org/officeDocument/2006/relationships" id="259" r:id="R8c0070d2322c4a19"/>
    <p:sldId xmlns:r="http://schemas.openxmlformats.org/officeDocument/2006/relationships" id="260" r:id="Rd9ad342827034b5b"/>
    <p:sldId xmlns:r="http://schemas.openxmlformats.org/officeDocument/2006/relationships" id="261" r:id="R8f8c9cbea6ed4544"/>
    <p:sldId xmlns:r="http://schemas.openxmlformats.org/officeDocument/2006/relationships" id="262" r:id="R90c9c585c57f49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c5f31c37ae4b01" /><Relationship Type="http://schemas.openxmlformats.org/officeDocument/2006/relationships/slide" Target="/ppt/slides/slide1.xml" Id="Rf14c963ff25a4ce0" /><Relationship Type="http://schemas.openxmlformats.org/officeDocument/2006/relationships/slide" Target="/ppt/slides/slide2.xml" Id="Reca98d78a2d74149" /><Relationship Type="http://schemas.openxmlformats.org/officeDocument/2006/relationships/slide" Target="/ppt/slides/slide3.xml" Id="Rcb69b101c12a41a4" /><Relationship Type="http://schemas.openxmlformats.org/officeDocument/2006/relationships/slide" Target="/ppt/slides/slide4.xml" Id="R8c0070d2322c4a19" /><Relationship Type="http://schemas.openxmlformats.org/officeDocument/2006/relationships/slide" Target="/ppt/slides/slide5.xml" Id="Rd9ad342827034b5b" /><Relationship Type="http://schemas.openxmlformats.org/officeDocument/2006/relationships/slide" Target="/ppt/slides/slide6.xml" Id="R8f8c9cbea6ed4544" /><Relationship Type="http://schemas.openxmlformats.org/officeDocument/2006/relationships/slide" Target="/ppt/slides/slide7.xml" Id="R90c9c585c57f49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681aae16b41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038cc2f4c4939" /><Relationship Type="http://schemas.openxmlformats.org/officeDocument/2006/relationships/theme" Target="/ppt/slideMasters/theme/theme1.xml" Id="R15e3f586e18e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038cc2f4c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e02f7a4564f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7c03cb204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ba09223a145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726d1db7e4f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dc9bb35a7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d3bc3f31943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319fd64e849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32 620 857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12 491 613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