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8c1a0aa1f41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d84f7abe4401d"/>
  </p:sldMasterIdLst>
  <p:sldIdLst>
    <p:sldId xmlns:r="http://schemas.openxmlformats.org/officeDocument/2006/relationships" id="256" r:id="R5977b040356b4591"/>
    <p:sldId xmlns:r="http://schemas.openxmlformats.org/officeDocument/2006/relationships" id="257" r:id="R6f94147f9a5440c1"/>
    <p:sldId xmlns:r="http://schemas.openxmlformats.org/officeDocument/2006/relationships" id="258" r:id="Rf32da156178b4a36"/>
    <p:sldId xmlns:r="http://schemas.openxmlformats.org/officeDocument/2006/relationships" id="259" r:id="Rf9f5703284924ebd"/>
    <p:sldId xmlns:r="http://schemas.openxmlformats.org/officeDocument/2006/relationships" id="260" r:id="R842442fe39e448f7"/>
    <p:sldId xmlns:r="http://schemas.openxmlformats.org/officeDocument/2006/relationships" id="261" r:id="R8fb3be231ee849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d84f7abe4401d" /><Relationship Type="http://schemas.openxmlformats.org/officeDocument/2006/relationships/slide" Target="/ppt/slides/slide1.xml" Id="R5977b040356b4591" /><Relationship Type="http://schemas.openxmlformats.org/officeDocument/2006/relationships/slide" Target="/ppt/slides/slide2.xml" Id="R6f94147f9a5440c1" /><Relationship Type="http://schemas.openxmlformats.org/officeDocument/2006/relationships/slide" Target="/ppt/slides/slide3.xml" Id="Rf32da156178b4a36" /><Relationship Type="http://schemas.openxmlformats.org/officeDocument/2006/relationships/slide" Target="/ppt/slides/slide4.xml" Id="Rf9f5703284924ebd" /><Relationship Type="http://schemas.openxmlformats.org/officeDocument/2006/relationships/slide" Target="/ppt/slides/slide5.xml" Id="R842442fe39e448f7" /><Relationship Type="http://schemas.openxmlformats.org/officeDocument/2006/relationships/slide" Target="/ppt/slides/slide6.xml" Id="R8fb3be231ee849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42d2b815343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c1d5260214845" /><Relationship Type="http://schemas.openxmlformats.org/officeDocument/2006/relationships/theme" Target="/ppt/slideMasters/theme/theme1.xml" Id="R4f502aebdf58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c1d52602148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d1ec0e530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60fc9d9c048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305d9ade4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8abe31eb841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908c3f9304b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d185883f345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