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f74ecaf855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628147d4e4645"/>
  </p:sldMasterIdLst>
  <p:sldIdLst>
    <p:sldId xmlns:r="http://schemas.openxmlformats.org/officeDocument/2006/relationships" id="256" r:id="R9cda0941fd8f43dd"/>
    <p:sldId xmlns:r="http://schemas.openxmlformats.org/officeDocument/2006/relationships" id="257" r:id="R827594df99fb449b"/>
    <p:sldId xmlns:r="http://schemas.openxmlformats.org/officeDocument/2006/relationships" id="258" r:id="R821f364f972540b8"/>
    <p:sldId xmlns:r="http://schemas.openxmlformats.org/officeDocument/2006/relationships" id="259" r:id="R924da60abbf6404f"/>
    <p:sldId xmlns:r="http://schemas.openxmlformats.org/officeDocument/2006/relationships" id="260" r:id="Rc777481a8a5842b7"/>
    <p:sldId xmlns:r="http://schemas.openxmlformats.org/officeDocument/2006/relationships" id="261" r:id="R7fed6ce71cf44aba"/>
    <p:sldId xmlns:r="http://schemas.openxmlformats.org/officeDocument/2006/relationships" id="262" r:id="Raabd135084ea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628147d4e4645" /><Relationship Type="http://schemas.openxmlformats.org/officeDocument/2006/relationships/slide" Target="/ppt/slides/slide1.xml" Id="R9cda0941fd8f43dd" /><Relationship Type="http://schemas.openxmlformats.org/officeDocument/2006/relationships/slide" Target="/ppt/slides/slide2.xml" Id="R827594df99fb449b" /><Relationship Type="http://schemas.openxmlformats.org/officeDocument/2006/relationships/slide" Target="/ppt/slides/slide3.xml" Id="R821f364f972540b8" /><Relationship Type="http://schemas.openxmlformats.org/officeDocument/2006/relationships/slide" Target="/ppt/slides/slide4.xml" Id="R924da60abbf6404f" /><Relationship Type="http://schemas.openxmlformats.org/officeDocument/2006/relationships/slide" Target="/ppt/slides/slide5.xml" Id="Rc777481a8a5842b7" /><Relationship Type="http://schemas.openxmlformats.org/officeDocument/2006/relationships/slide" Target="/ppt/slides/slide6.xml" Id="R7fed6ce71cf44aba" /><Relationship Type="http://schemas.openxmlformats.org/officeDocument/2006/relationships/slide" Target="/ppt/slides/slide7.xml" Id="Raabd135084ea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04e1b3ad9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9199beb34ec8" /><Relationship Type="http://schemas.openxmlformats.org/officeDocument/2006/relationships/theme" Target="/ppt/slideMasters/theme/theme1.xml" Id="R714aba6de153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39199beb3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bf652f4194e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726439900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3d9a3a45f4b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aad10a6f848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ff01879364e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bf500a14d42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cf8ae1807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