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79c689718340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6163ba3d9d4513"/>
  </p:sldMasterIdLst>
  <p:sldIdLst>
    <p:sldId xmlns:r="http://schemas.openxmlformats.org/officeDocument/2006/relationships" id="256" r:id="R95a3367d8c5c4478"/>
    <p:sldId xmlns:r="http://schemas.openxmlformats.org/officeDocument/2006/relationships" id="257" r:id="R694ff62f818145b3"/>
    <p:sldId xmlns:r="http://schemas.openxmlformats.org/officeDocument/2006/relationships" id="258" r:id="R9d70ba4e82694867"/>
    <p:sldId xmlns:r="http://schemas.openxmlformats.org/officeDocument/2006/relationships" id="259" r:id="R6c2c3204b52e4d24"/>
    <p:sldId xmlns:r="http://schemas.openxmlformats.org/officeDocument/2006/relationships" id="260" r:id="R4ba6ef7ec9af4df9"/>
    <p:sldId xmlns:r="http://schemas.openxmlformats.org/officeDocument/2006/relationships" id="261" r:id="Rca3c66850cd94eec"/>
    <p:sldId xmlns:r="http://schemas.openxmlformats.org/officeDocument/2006/relationships" id="262" r:id="Rfce31d5f0d5d46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6163ba3d9d4513" /><Relationship Type="http://schemas.openxmlformats.org/officeDocument/2006/relationships/slide" Target="/ppt/slides/slide1.xml" Id="R95a3367d8c5c4478" /><Relationship Type="http://schemas.openxmlformats.org/officeDocument/2006/relationships/slide" Target="/ppt/slides/slide2.xml" Id="R694ff62f818145b3" /><Relationship Type="http://schemas.openxmlformats.org/officeDocument/2006/relationships/slide" Target="/ppt/slides/slide3.xml" Id="R9d70ba4e82694867" /><Relationship Type="http://schemas.openxmlformats.org/officeDocument/2006/relationships/slide" Target="/ppt/slides/slide4.xml" Id="R6c2c3204b52e4d24" /><Relationship Type="http://schemas.openxmlformats.org/officeDocument/2006/relationships/slide" Target="/ppt/slides/slide5.xml" Id="R4ba6ef7ec9af4df9" /><Relationship Type="http://schemas.openxmlformats.org/officeDocument/2006/relationships/slide" Target="/ppt/slides/slide6.xml" Id="Rca3c66850cd94eec" /><Relationship Type="http://schemas.openxmlformats.org/officeDocument/2006/relationships/slide" Target="/ppt/slides/slide7.xml" Id="Rfce31d5f0d5d46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bf9b5ae9c74a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60ac3a11d4f63" /><Relationship Type="http://schemas.openxmlformats.org/officeDocument/2006/relationships/theme" Target="/ppt/slideMasters/theme/theme1.xml" Id="R06447e7c277e48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e60ac3a11d4f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dd0bafdc641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d629c46e245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00e91c8c049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a082aa32c46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dbd94f0fc4a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87a3d78f84b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bcef55ecd4b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ASKØY TØMRERSERVICE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ASKØY TØMRERSERVICE AS ble etablert [år] og holder til i Hauglandshella.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597 933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−555 191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−101 064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ENOK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Austre Ramsøytangen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5310 Hauglandshella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920 485 367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