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e2fb211bb845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93a1fceec74165"/>
  </p:sldMasterIdLst>
  <p:sldIdLst>
    <p:sldId xmlns:r="http://schemas.openxmlformats.org/officeDocument/2006/relationships" id="256" r:id="R784f06029d644067"/>
    <p:sldId xmlns:r="http://schemas.openxmlformats.org/officeDocument/2006/relationships" id="257" r:id="R05b926a42e944008"/>
    <p:sldId xmlns:r="http://schemas.openxmlformats.org/officeDocument/2006/relationships" id="258" r:id="Re410c10d88344858"/>
    <p:sldId xmlns:r="http://schemas.openxmlformats.org/officeDocument/2006/relationships" id="259" r:id="R0244b179935f4488"/>
    <p:sldId xmlns:r="http://schemas.openxmlformats.org/officeDocument/2006/relationships" id="260" r:id="R1739e63eaec6453e"/>
    <p:sldId xmlns:r="http://schemas.openxmlformats.org/officeDocument/2006/relationships" id="261" r:id="Rd057d4f2b12e44a7"/>
    <p:sldId xmlns:r="http://schemas.openxmlformats.org/officeDocument/2006/relationships" id="262" r:id="R3d8a7eaf4aa445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93a1fceec74165" /><Relationship Type="http://schemas.openxmlformats.org/officeDocument/2006/relationships/slide" Target="/ppt/slides/slide1.xml" Id="R784f06029d644067" /><Relationship Type="http://schemas.openxmlformats.org/officeDocument/2006/relationships/slide" Target="/ppt/slides/slide2.xml" Id="R05b926a42e944008" /><Relationship Type="http://schemas.openxmlformats.org/officeDocument/2006/relationships/slide" Target="/ppt/slides/slide3.xml" Id="Re410c10d88344858" /><Relationship Type="http://schemas.openxmlformats.org/officeDocument/2006/relationships/slide" Target="/ppt/slides/slide4.xml" Id="R0244b179935f4488" /><Relationship Type="http://schemas.openxmlformats.org/officeDocument/2006/relationships/slide" Target="/ppt/slides/slide5.xml" Id="R1739e63eaec6453e" /><Relationship Type="http://schemas.openxmlformats.org/officeDocument/2006/relationships/slide" Target="/ppt/slides/slide6.xml" Id="Rd057d4f2b12e44a7" /><Relationship Type="http://schemas.openxmlformats.org/officeDocument/2006/relationships/slide" Target="/ppt/slides/slide7.xml" Id="R3d8a7eaf4aa445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22dc80faa24f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46309f17fd4b0e" /><Relationship Type="http://schemas.openxmlformats.org/officeDocument/2006/relationships/theme" Target="/ppt/slideMasters/theme/theme1.xml" Id="R437333ed2e194d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46309f17fd4b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85837268634f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2f616a9c0442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ef8838ead046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3a22455d124e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0c9c3c24364b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956ea886e40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e69b5a9654b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SKARFACE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SKARFACE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573 179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−760 039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3 905 147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55 680 238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56 213 785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RØNNING SKAR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Skøyenveien 1D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920 512 968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SKARFACE AS</a:t>
            </a:r>
          </a:p>
        </p:txBody>
      </p:sp>
    </p:spTree>
  </p:cSld>
  <p:clrMapOvr>
    <a:masterClrMapping xmlns:a="http://schemas.openxmlformats.org/drawingml/2006/main"/>
  </p:clrMapOvr>
</p:sld>
</file>