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496c831c7242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8b64fa824246bd"/>
  </p:sldMasterIdLst>
  <p:sldIdLst>
    <p:sldId xmlns:r="http://schemas.openxmlformats.org/officeDocument/2006/relationships" id="256" r:id="Raf1aa12910e14c5f"/>
    <p:sldId xmlns:r="http://schemas.openxmlformats.org/officeDocument/2006/relationships" id="257" r:id="R56770641d26744b1"/>
    <p:sldId xmlns:r="http://schemas.openxmlformats.org/officeDocument/2006/relationships" id="258" r:id="Rf760e3c8122d43a9"/>
    <p:sldId xmlns:r="http://schemas.openxmlformats.org/officeDocument/2006/relationships" id="259" r:id="R5ca03b0482384fbc"/>
    <p:sldId xmlns:r="http://schemas.openxmlformats.org/officeDocument/2006/relationships" id="260" r:id="Rb4fc17e9f7184e72"/>
    <p:sldId xmlns:r="http://schemas.openxmlformats.org/officeDocument/2006/relationships" id="261" r:id="R8b2ce71446644396"/>
    <p:sldId xmlns:r="http://schemas.openxmlformats.org/officeDocument/2006/relationships" id="262" r:id="R58595f6eda1749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8b64fa824246bd" /><Relationship Type="http://schemas.openxmlformats.org/officeDocument/2006/relationships/slide" Target="/ppt/slides/slide1.xml" Id="Raf1aa12910e14c5f" /><Relationship Type="http://schemas.openxmlformats.org/officeDocument/2006/relationships/slide" Target="/ppt/slides/slide2.xml" Id="R56770641d26744b1" /><Relationship Type="http://schemas.openxmlformats.org/officeDocument/2006/relationships/slide" Target="/ppt/slides/slide3.xml" Id="Rf760e3c8122d43a9" /><Relationship Type="http://schemas.openxmlformats.org/officeDocument/2006/relationships/slide" Target="/ppt/slides/slide4.xml" Id="R5ca03b0482384fbc" /><Relationship Type="http://schemas.openxmlformats.org/officeDocument/2006/relationships/slide" Target="/ppt/slides/slide5.xml" Id="Rb4fc17e9f7184e72" /><Relationship Type="http://schemas.openxmlformats.org/officeDocument/2006/relationships/slide" Target="/ppt/slides/slide6.xml" Id="R8b2ce71446644396" /><Relationship Type="http://schemas.openxmlformats.org/officeDocument/2006/relationships/slide" Target="/ppt/slides/slide7.xml" Id="R58595f6eda1749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74c0edfcf241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6c0a062a3842df" /><Relationship Type="http://schemas.openxmlformats.org/officeDocument/2006/relationships/theme" Target="/ppt/slideMasters/theme/theme1.xml" Id="R8dc8c94e5cac44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6c0a062a3842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6f013ce25a49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84d4c0646440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a07310cc7740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1975d2161544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0fa753bf034f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78d8b79e0744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78678107d43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FRAVIA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FRAVIA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251 721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9 576 755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49 921 160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78 474 535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SANDVIK MIKKEL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Fredriksborgveien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920 514 413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FRAVIA AS</a:t>
            </a:r>
          </a:p>
        </p:txBody>
      </p:sp>
    </p:spTree>
  </p:cSld>
  <p:clrMapOvr>
    <a:masterClrMapping xmlns:a="http://schemas.openxmlformats.org/drawingml/2006/main"/>
  </p:clrMapOvr>
</p:sld>
</file>