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e9f7d9b8bb48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846cc9725644c7"/>
  </p:sldMasterIdLst>
  <p:sldIdLst>
    <p:sldId xmlns:r="http://schemas.openxmlformats.org/officeDocument/2006/relationships" id="256" r:id="Rfc95188dfb3343d1"/>
    <p:sldId xmlns:r="http://schemas.openxmlformats.org/officeDocument/2006/relationships" id="257" r:id="Rd4fa412969d44aaf"/>
    <p:sldId xmlns:r="http://schemas.openxmlformats.org/officeDocument/2006/relationships" id="258" r:id="Rf16e84685d2445af"/>
    <p:sldId xmlns:r="http://schemas.openxmlformats.org/officeDocument/2006/relationships" id="259" r:id="R24b3726b717a4f27"/>
    <p:sldId xmlns:r="http://schemas.openxmlformats.org/officeDocument/2006/relationships" id="260" r:id="Rb187e307ff714c45"/>
    <p:sldId xmlns:r="http://schemas.openxmlformats.org/officeDocument/2006/relationships" id="261" r:id="Re79d74627cc543aa"/>
    <p:sldId xmlns:r="http://schemas.openxmlformats.org/officeDocument/2006/relationships" id="262" r:id="Ra1681f32a3b24e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846cc9725644c7" /><Relationship Type="http://schemas.openxmlformats.org/officeDocument/2006/relationships/slide" Target="/ppt/slides/slide1.xml" Id="Rfc95188dfb3343d1" /><Relationship Type="http://schemas.openxmlformats.org/officeDocument/2006/relationships/slide" Target="/ppt/slides/slide2.xml" Id="Rd4fa412969d44aaf" /><Relationship Type="http://schemas.openxmlformats.org/officeDocument/2006/relationships/slide" Target="/ppt/slides/slide3.xml" Id="Rf16e84685d2445af" /><Relationship Type="http://schemas.openxmlformats.org/officeDocument/2006/relationships/slide" Target="/ppt/slides/slide4.xml" Id="R24b3726b717a4f27" /><Relationship Type="http://schemas.openxmlformats.org/officeDocument/2006/relationships/slide" Target="/ppt/slides/slide5.xml" Id="Rb187e307ff714c45" /><Relationship Type="http://schemas.openxmlformats.org/officeDocument/2006/relationships/slide" Target="/ppt/slides/slide6.xml" Id="Re79d74627cc543aa" /><Relationship Type="http://schemas.openxmlformats.org/officeDocument/2006/relationships/slide" Target="/ppt/slides/slide7.xml" Id="Ra1681f32a3b24e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0028099ff146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6d9e037f44b17" /><Relationship Type="http://schemas.openxmlformats.org/officeDocument/2006/relationships/theme" Target="/ppt/slideMasters/theme/theme1.xml" Id="R4e7d9d4562db49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86d9e037f44b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12e57f33a43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2a0866967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5e2e4c25f43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ac8539d2742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68e2ea5d3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4638070ca49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82bba761a4f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EFANTOFT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EFANTOFT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EFANTOFT INVEST AS ble etablert [år] og holder til i Søreidgrend.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EFANTOFT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EFANTOFT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EFANTOFT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538 626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2 314 612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EFANTOFT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FANTOFT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EFANTOFT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Søvikmarka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5251 Søreidgrend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920 554 555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EFANTOFT INVEST AS</a:t>
            </a:r>
          </a:p>
        </p:txBody>
      </p:sp>
    </p:spTree>
  </p:cSld>
  <p:clrMapOvr>
    <a:masterClrMapping xmlns:a="http://schemas.openxmlformats.org/drawingml/2006/main"/>
  </p:clrMapOvr>
</p:sld>
</file>