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540b0bde604e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945a444fd482b"/>
  </p:sldMasterIdLst>
  <p:sldIdLst>
    <p:sldId xmlns:r="http://schemas.openxmlformats.org/officeDocument/2006/relationships" id="256" r:id="R4eda79abb0704568"/>
    <p:sldId xmlns:r="http://schemas.openxmlformats.org/officeDocument/2006/relationships" id="257" r:id="R483cceb1d1894c15"/>
    <p:sldId xmlns:r="http://schemas.openxmlformats.org/officeDocument/2006/relationships" id="258" r:id="Rb67ab65eabb742ed"/>
    <p:sldId xmlns:r="http://schemas.openxmlformats.org/officeDocument/2006/relationships" id="259" r:id="Rb165ecc1458c4828"/>
    <p:sldId xmlns:r="http://schemas.openxmlformats.org/officeDocument/2006/relationships" id="260" r:id="Ra1992e3c8bba4ed0"/>
    <p:sldId xmlns:r="http://schemas.openxmlformats.org/officeDocument/2006/relationships" id="261" r:id="Ra19d8b45e9954bc8"/>
    <p:sldId xmlns:r="http://schemas.openxmlformats.org/officeDocument/2006/relationships" id="262" r:id="R931e4333a56d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945a444fd482b" /><Relationship Type="http://schemas.openxmlformats.org/officeDocument/2006/relationships/slide" Target="/ppt/slides/slide1.xml" Id="R4eda79abb0704568" /><Relationship Type="http://schemas.openxmlformats.org/officeDocument/2006/relationships/slide" Target="/ppt/slides/slide2.xml" Id="R483cceb1d1894c15" /><Relationship Type="http://schemas.openxmlformats.org/officeDocument/2006/relationships/slide" Target="/ppt/slides/slide3.xml" Id="Rb67ab65eabb742ed" /><Relationship Type="http://schemas.openxmlformats.org/officeDocument/2006/relationships/slide" Target="/ppt/slides/slide4.xml" Id="Rb165ecc1458c4828" /><Relationship Type="http://schemas.openxmlformats.org/officeDocument/2006/relationships/slide" Target="/ppt/slides/slide5.xml" Id="Ra1992e3c8bba4ed0" /><Relationship Type="http://schemas.openxmlformats.org/officeDocument/2006/relationships/slide" Target="/ppt/slides/slide6.xml" Id="Ra19d8b45e9954bc8" /><Relationship Type="http://schemas.openxmlformats.org/officeDocument/2006/relationships/slide" Target="/ppt/slides/slide7.xml" Id="R931e4333a56d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2490bc217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1a8ef0096467e" /><Relationship Type="http://schemas.openxmlformats.org/officeDocument/2006/relationships/theme" Target="/ppt/slideMasters/theme/theme1.xml" Id="R47db71c3ca0841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31a8ef009646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457b874514f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d93632399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e447075d84b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c6c18469a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265c2ecc2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2b7d592ac45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b89d51dfa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