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8cccca882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15ead43e134d59"/>
  </p:sldMasterIdLst>
  <p:sldIdLst>
    <p:sldId xmlns:r="http://schemas.openxmlformats.org/officeDocument/2006/relationships" id="256" r:id="R5dc2115c7a054df2"/>
    <p:sldId xmlns:r="http://schemas.openxmlformats.org/officeDocument/2006/relationships" id="257" r:id="R29579c39949340b2"/>
    <p:sldId xmlns:r="http://schemas.openxmlformats.org/officeDocument/2006/relationships" id="258" r:id="Rc8911342a4224798"/>
    <p:sldId xmlns:r="http://schemas.openxmlformats.org/officeDocument/2006/relationships" id="259" r:id="R0472af6870d74ac6"/>
    <p:sldId xmlns:r="http://schemas.openxmlformats.org/officeDocument/2006/relationships" id="260" r:id="R05fa6173f60c4a11"/>
    <p:sldId xmlns:r="http://schemas.openxmlformats.org/officeDocument/2006/relationships" id="261" r:id="R66507095c87e4da6"/>
    <p:sldId xmlns:r="http://schemas.openxmlformats.org/officeDocument/2006/relationships" id="262" r:id="R120f3d62bbee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5ead43e134d59" /><Relationship Type="http://schemas.openxmlformats.org/officeDocument/2006/relationships/slide" Target="/ppt/slides/slide1.xml" Id="R5dc2115c7a054df2" /><Relationship Type="http://schemas.openxmlformats.org/officeDocument/2006/relationships/slide" Target="/ppt/slides/slide2.xml" Id="R29579c39949340b2" /><Relationship Type="http://schemas.openxmlformats.org/officeDocument/2006/relationships/slide" Target="/ppt/slides/slide3.xml" Id="Rc8911342a4224798" /><Relationship Type="http://schemas.openxmlformats.org/officeDocument/2006/relationships/slide" Target="/ppt/slides/slide4.xml" Id="R0472af6870d74ac6" /><Relationship Type="http://schemas.openxmlformats.org/officeDocument/2006/relationships/slide" Target="/ppt/slides/slide5.xml" Id="R05fa6173f60c4a11" /><Relationship Type="http://schemas.openxmlformats.org/officeDocument/2006/relationships/slide" Target="/ppt/slides/slide6.xml" Id="R66507095c87e4da6" /><Relationship Type="http://schemas.openxmlformats.org/officeDocument/2006/relationships/slide" Target="/ppt/slides/slide7.xml" Id="R120f3d62bbee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1ff7e3ef9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a25418d2e40a9" /><Relationship Type="http://schemas.openxmlformats.org/officeDocument/2006/relationships/theme" Target="/ppt/slideMasters/theme/theme1.xml" Id="Rf151d86650ed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8a25418d2e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b4329b75b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29c808bd64d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dfcb438cb43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def9c72f9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4b7f70d9c4e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2101960d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0dbba05c743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