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f2a07729c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496d0ae8b436a"/>
  </p:sldMasterIdLst>
  <p:sldIdLst>
    <p:sldId xmlns:r="http://schemas.openxmlformats.org/officeDocument/2006/relationships" id="256" r:id="R4b5ecde42dfa49c4"/>
    <p:sldId xmlns:r="http://schemas.openxmlformats.org/officeDocument/2006/relationships" id="257" r:id="R2110149c651d4ce1"/>
    <p:sldId xmlns:r="http://schemas.openxmlformats.org/officeDocument/2006/relationships" id="258" r:id="R0b4dfcb39e8b4fc2"/>
    <p:sldId xmlns:r="http://schemas.openxmlformats.org/officeDocument/2006/relationships" id="259" r:id="Rd0d163b9ebec4218"/>
    <p:sldId xmlns:r="http://schemas.openxmlformats.org/officeDocument/2006/relationships" id="260" r:id="R8d25492eaccd4cf6"/>
    <p:sldId xmlns:r="http://schemas.openxmlformats.org/officeDocument/2006/relationships" id="261" r:id="R82c6bd14723742eb"/>
    <p:sldId xmlns:r="http://schemas.openxmlformats.org/officeDocument/2006/relationships" id="262" r:id="R82b13f96103f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496d0ae8b436a" /><Relationship Type="http://schemas.openxmlformats.org/officeDocument/2006/relationships/slide" Target="/ppt/slides/slide1.xml" Id="R4b5ecde42dfa49c4" /><Relationship Type="http://schemas.openxmlformats.org/officeDocument/2006/relationships/slide" Target="/ppt/slides/slide2.xml" Id="R2110149c651d4ce1" /><Relationship Type="http://schemas.openxmlformats.org/officeDocument/2006/relationships/slide" Target="/ppt/slides/slide3.xml" Id="R0b4dfcb39e8b4fc2" /><Relationship Type="http://schemas.openxmlformats.org/officeDocument/2006/relationships/slide" Target="/ppt/slides/slide4.xml" Id="Rd0d163b9ebec4218" /><Relationship Type="http://schemas.openxmlformats.org/officeDocument/2006/relationships/slide" Target="/ppt/slides/slide5.xml" Id="R8d25492eaccd4cf6" /><Relationship Type="http://schemas.openxmlformats.org/officeDocument/2006/relationships/slide" Target="/ppt/slides/slide6.xml" Id="R82c6bd14723742eb" /><Relationship Type="http://schemas.openxmlformats.org/officeDocument/2006/relationships/slide" Target="/ppt/slides/slide7.xml" Id="R82b13f96103f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4e959ba734e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0947c189c4296" /><Relationship Type="http://schemas.openxmlformats.org/officeDocument/2006/relationships/theme" Target="/ppt/slideMasters/theme/theme1.xml" Id="R61d384d2f83143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0947c189c42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c4722c1e2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7b3b3fd21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6b97d002f4c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91a4d0c66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ea75872b54d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1a5c2ce048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ef5043b564b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