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d8dacba60d45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47d08bc8104074"/>
  </p:sldMasterIdLst>
  <p:sldIdLst>
    <p:sldId xmlns:r="http://schemas.openxmlformats.org/officeDocument/2006/relationships" id="256" r:id="R28b4b9b389194759"/>
    <p:sldId xmlns:r="http://schemas.openxmlformats.org/officeDocument/2006/relationships" id="257" r:id="Rb3fe82ffd8604762"/>
    <p:sldId xmlns:r="http://schemas.openxmlformats.org/officeDocument/2006/relationships" id="258" r:id="Re0d76cf4877b4d98"/>
    <p:sldId xmlns:r="http://schemas.openxmlformats.org/officeDocument/2006/relationships" id="259" r:id="R7762cc91179b410e"/>
    <p:sldId xmlns:r="http://schemas.openxmlformats.org/officeDocument/2006/relationships" id="260" r:id="R51698f22755140a2"/>
    <p:sldId xmlns:r="http://schemas.openxmlformats.org/officeDocument/2006/relationships" id="261" r:id="R6e14f01e571b4b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47d08bc8104074" /><Relationship Type="http://schemas.openxmlformats.org/officeDocument/2006/relationships/slide" Target="/ppt/slides/slide1.xml" Id="R28b4b9b389194759" /><Relationship Type="http://schemas.openxmlformats.org/officeDocument/2006/relationships/slide" Target="/ppt/slides/slide2.xml" Id="Rb3fe82ffd8604762" /><Relationship Type="http://schemas.openxmlformats.org/officeDocument/2006/relationships/slide" Target="/ppt/slides/slide3.xml" Id="Re0d76cf4877b4d98" /><Relationship Type="http://schemas.openxmlformats.org/officeDocument/2006/relationships/slide" Target="/ppt/slides/slide4.xml" Id="R7762cc91179b410e" /><Relationship Type="http://schemas.openxmlformats.org/officeDocument/2006/relationships/slide" Target="/ppt/slides/slide5.xml" Id="R51698f22755140a2" /><Relationship Type="http://schemas.openxmlformats.org/officeDocument/2006/relationships/slide" Target="/ppt/slides/slide6.xml" Id="R6e14f01e571b4b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5ee7599d7f45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16c3e4c3b74120" /><Relationship Type="http://schemas.openxmlformats.org/officeDocument/2006/relationships/theme" Target="/ppt/slideMasters/theme/theme1.xml" Id="R7ff4e8bf35c24f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16c3e4c3b741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ac2568bea844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8fc229e89b4f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33db012fa24b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2f671f5c2046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85908ef8404a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79792401d243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KAFFEKOPP1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KAFFEKOPP1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920 769 713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