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13069aceea4a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3d78b18d442da"/>
  </p:sldMasterIdLst>
  <p:sldIdLst>
    <p:sldId xmlns:r="http://schemas.openxmlformats.org/officeDocument/2006/relationships" id="256" r:id="Rde48472b68744892"/>
    <p:sldId xmlns:r="http://schemas.openxmlformats.org/officeDocument/2006/relationships" id="257" r:id="R66b33e671455442a"/>
    <p:sldId xmlns:r="http://schemas.openxmlformats.org/officeDocument/2006/relationships" id="258" r:id="Rf9b9eb09386241b8"/>
    <p:sldId xmlns:r="http://schemas.openxmlformats.org/officeDocument/2006/relationships" id="259" r:id="Rd031d5c8156d4f9f"/>
    <p:sldId xmlns:r="http://schemas.openxmlformats.org/officeDocument/2006/relationships" id="260" r:id="R3bd74454b64d47a8"/>
    <p:sldId xmlns:r="http://schemas.openxmlformats.org/officeDocument/2006/relationships" id="261" r:id="Red077b79de664e44"/>
    <p:sldId xmlns:r="http://schemas.openxmlformats.org/officeDocument/2006/relationships" id="262" r:id="R37b526c7d250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3d78b18d442da" /><Relationship Type="http://schemas.openxmlformats.org/officeDocument/2006/relationships/slide" Target="/ppt/slides/slide1.xml" Id="Rde48472b68744892" /><Relationship Type="http://schemas.openxmlformats.org/officeDocument/2006/relationships/slide" Target="/ppt/slides/slide2.xml" Id="R66b33e671455442a" /><Relationship Type="http://schemas.openxmlformats.org/officeDocument/2006/relationships/slide" Target="/ppt/slides/slide3.xml" Id="Rf9b9eb09386241b8" /><Relationship Type="http://schemas.openxmlformats.org/officeDocument/2006/relationships/slide" Target="/ppt/slides/slide4.xml" Id="Rd031d5c8156d4f9f" /><Relationship Type="http://schemas.openxmlformats.org/officeDocument/2006/relationships/slide" Target="/ppt/slides/slide5.xml" Id="R3bd74454b64d47a8" /><Relationship Type="http://schemas.openxmlformats.org/officeDocument/2006/relationships/slide" Target="/ppt/slides/slide6.xml" Id="Red077b79de664e44" /><Relationship Type="http://schemas.openxmlformats.org/officeDocument/2006/relationships/slide" Target="/ppt/slides/slide7.xml" Id="R37b526c7d250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fa809ab32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5ea5bb5514b70" /><Relationship Type="http://schemas.openxmlformats.org/officeDocument/2006/relationships/theme" Target="/ppt/slideMasters/theme/theme1.xml" Id="Rce481980cf72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b5ea5bb5514b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915cc8be444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3716bc31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e97bfd2d46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7aca604eb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db73d2c27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949e3629345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cf6ddaacc49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