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197037e69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d2a4db928475d"/>
  </p:sldMasterIdLst>
  <p:sldIdLst>
    <p:sldId xmlns:r="http://schemas.openxmlformats.org/officeDocument/2006/relationships" id="256" r:id="R41da57c2d7b24b24"/>
    <p:sldId xmlns:r="http://schemas.openxmlformats.org/officeDocument/2006/relationships" id="257" r:id="R6ca1f17d9fcc4cde"/>
    <p:sldId xmlns:r="http://schemas.openxmlformats.org/officeDocument/2006/relationships" id="258" r:id="R71e3f790e14e4366"/>
    <p:sldId xmlns:r="http://schemas.openxmlformats.org/officeDocument/2006/relationships" id="259" r:id="R522c1ceed4ab4528"/>
    <p:sldId xmlns:r="http://schemas.openxmlformats.org/officeDocument/2006/relationships" id="260" r:id="R8312589a2f39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d2a4db928475d" /><Relationship Type="http://schemas.openxmlformats.org/officeDocument/2006/relationships/slide" Target="/ppt/slides/slide1.xml" Id="R41da57c2d7b24b24" /><Relationship Type="http://schemas.openxmlformats.org/officeDocument/2006/relationships/slide" Target="/ppt/slides/slide2.xml" Id="R6ca1f17d9fcc4cde" /><Relationship Type="http://schemas.openxmlformats.org/officeDocument/2006/relationships/slide" Target="/ppt/slides/slide3.xml" Id="R71e3f790e14e4366" /><Relationship Type="http://schemas.openxmlformats.org/officeDocument/2006/relationships/slide" Target="/ppt/slides/slide4.xml" Id="R522c1ceed4ab4528" /><Relationship Type="http://schemas.openxmlformats.org/officeDocument/2006/relationships/slide" Target="/ppt/slides/slide5.xml" Id="R8312589a2f39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3ffa1fdd1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3024cb64a420d" /><Relationship Type="http://schemas.openxmlformats.org/officeDocument/2006/relationships/theme" Target="/ppt/slideMasters/theme/theme1.xml" Id="Rbc0ea0ac875a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3024cb64a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3cb57eab743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f287d3039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e9c98c1aa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710c7becc44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f07fe4f0b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