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ca662926f6740e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5b4ded9728444c3"/>
  </p:sldMasterIdLst>
  <p:sldIdLst>
    <p:sldId xmlns:r="http://schemas.openxmlformats.org/officeDocument/2006/relationships" id="256" r:id="Ra27dd469791d487b"/>
    <p:sldId xmlns:r="http://schemas.openxmlformats.org/officeDocument/2006/relationships" id="257" r:id="R7506c15430ac40aa"/>
    <p:sldId xmlns:r="http://schemas.openxmlformats.org/officeDocument/2006/relationships" id="258" r:id="R3a516a52c1924241"/>
    <p:sldId xmlns:r="http://schemas.openxmlformats.org/officeDocument/2006/relationships" id="259" r:id="R8636869a02ee45bb"/>
    <p:sldId xmlns:r="http://schemas.openxmlformats.org/officeDocument/2006/relationships" id="260" r:id="Ra767fc82100149de"/>
    <p:sldId xmlns:r="http://schemas.openxmlformats.org/officeDocument/2006/relationships" id="261" r:id="R8292275dcbfe4487"/>
    <p:sldId xmlns:r="http://schemas.openxmlformats.org/officeDocument/2006/relationships" id="262" r:id="R344411fd2194461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5b4ded9728444c3" /><Relationship Type="http://schemas.openxmlformats.org/officeDocument/2006/relationships/slide" Target="/ppt/slides/slide1.xml" Id="Ra27dd469791d487b" /><Relationship Type="http://schemas.openxmlformats.org/officeDocument/2006/relationships/slide" Target="/ppt/slides/slide2.xml" Id="R7506c15430ac40aa" /><Relationship Type="http://schemas.openxmlformats.org/officeDocument/2006/relationships/slide" Target="/ppt/slides/slide3.xml" Id="R3a516a52c1924241" /><Relationship Type="http://schemas.openxmlformats.org/officeDocument/2006/relationships/slide" Target="/ppt/slides/slide4.xml" Id="R8636869a02ee45bb" /><Relationship Type="http://schemas.openxmlformats.org/officeDocument/2006/relationships/slide" Target="/ppt/slides/slide5.xml" Id="Ra767fc82100149de" /><Relationship Type="http://schemas.openxmlformats.org/officeDocument/2006/relationships/slide" Target="/ppt/slides/slide6.xml" Id="R8292275dcbfe4487" /><Relationship Type="http://schemas.openxmlformats.org/officeDocument/2006/relationships/slide" Target="/ppt/slides/slide7.xml" Id="R344411fd2194461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3c4977a5a984ca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5a863bb4aa4c38" /><Relationship Type="http://schemas.openxmlformats.org/officeDocument/2006/relationships/theme" Target="/ppt/slideMasters/theme/theme1.xml" Id="Re94701a4acd4491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15a863bb4aa4c3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73b5470bc64d5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9348aba57d47e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8b6ed983894a4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3564edf2834dc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795c8ce3e349c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1f4b439125468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d8656bbf3a4ec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SØNVISEN HOLDING II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SØNVISEN HOLDING II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SØNVISEN HOLDING II AS ble etablert [år] og holder til i Tverrelvdalen.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SØNVISEN HOLDING II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SØNVISEN HOLDING II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SØNVISEN HOLDING II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−15 574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30 001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144 866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SØNVISEN HOLDING II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KRS HOLDING AS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 HOLDING OG INVEST AS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 HERMOD HOLDING AS  –  33,3 %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SØNVISEN HOLDING II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Sønvismoen 76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9537 Tverrelvdalen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920 876 005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SØNVISEN HOLDING II AS</a:t>
            </a:r>
          </a:p>
        </p:txBody>
      </p:sp>
    </p:spTree>
  </p:cSld>
  <p:clrMapOvr>
    <a:masterClrMapping xmlns:a="http://schemas.openxmlformats.org/drawingml/2006/main"/>
  </p:clrMapOvr>
</p:sld>
</file>