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74d0513b7545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e3f50a90c84320"/>
  </p:sldMasterIdLst>
  <p:sldIdLst>
    <p:sldId xmlns:r="http://schemas.openxmlformats.org/officeDocument/2006/relationships" id="256" r:id="R2374a5b3f4e647df"/>
    <p:sldId xmlns:r="http://schemas.openxmlformats.org/officeDocument/2006/relationships" id="257" r:id="R19bb012a2113432d"/>
    <p:sldId xmlns:r="http://schemas.openxmlformats.org/officeDocument/2006/relationships" id="258" r:id="R0594cba2ad6a4648"/>
    <p:sldId xmlns:r="http://schemas.openxmlformats.org/officeDocument/2006/relationships" id="259" r:id="R9e508d85839f45d1"/>
    <p:sldId xmlns:r="http://schemas.openxmlformats.org/officeDocument/2006/relationships" id="260" r:id="R64be5ceaac304b74"/>
    <p:sldId xmlns:r="http://schemas.openxmlformats.org/officeDocument/2006/relationships" id="261" r:id="Rf1df7ed4d15b4d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e3f50a90c84320" /><Relationship Type="http://schemas.openxmlformats.org/officeDocument/2006/relationships/slide" Target="/ppt/slides/slide1.xml" Id="R2374a5b3f4e647df" /><Relationship Type="http://schemas.openxmlformats.org/officeDocument/2006/relationships/slide" Target="/ppt/slides/slide2.xml" Id="R19bb012a2113432d" /><Relationship Type="http://schemas.openxmlformats.org/officeDocument/2006/relationships/slide" Target="/ppt/slides/slide3.xml" Id="R0594cba2ad6a4648" /><Relationship Type="http://schemas.openxmlformats.org/officeDocument/2006/relationships/slide" Target="/ppt/slides/slide4.xml" Id="R9e508d85839f45d1" /><Relationship Type="http://schemas.openxmlformats.org/officeDocument/2006/relationships/slide" Target="/ppt/slides/slide5.xml" Id="R64be5ceaac304b74" /><Relationship Type="http://schemas.openxmlformats.org/officeDocument/2006/relationships/slide" Target="/ppt/slides/slide6.xml" Id="Rf1df7ed4d15b4d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75619707ea4c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3639964c34700" /><Relationship Type="http://schemas.openxmlformats.org/officeDocument/2006/relationships/theme" Target="/ppt/slideMasters/theme/theme1.xml" Id="Rcab68666e0714d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b3639964c347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40088d1f142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93d28024e41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d391af4804c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275cd398743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7fd98640b42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2c57c62e641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NEXT 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NEXT MARK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−96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920 900 607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