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c9c36090284a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c41891dcdf482f"/>
  </p:sldMasterIdLst>
  <p:sldIdLst>
    <p:sldId xmlns:r="http://schemas.openxmlformats.org/officeDocument/2006/relationships" id="256" r:id="Rbd7971b79eea4fc1"/>
    <p:sldId xmlns:r="http://schemas.openxmlformats.org/officeDocument/2006/relationships" id="257" r:id="R82cba3b4a38a4ac4"/>
    <p:sldId xmlns:r="http://schemas.openxmlformats.org/officeDocument/2006/relationships" id="258" r:id="R4b145e773ec94b20"/>
    <p:sldId xmlns:r="http://schemas.openxmlformats.org/officeDocument/2006/relationships" id="259" r:id="Ra7c39b530b854b6d"/>
    <p:sldId xmlns:r="http://schemas.openxmlformats.org/officeDocument/2006/relationships" id="260" r:id="Re559365a4e9d4ba3"/>
    <p:sldId xmlns:r="http://schemas.openxmlformats.org/officeDocument/2006/relationships" id="261" r:id="Ra320d095b9164ecf"/>
    <p:sldId xmlns:r="http://schemas.openxmlformats.org/officeDocument/2006/relationships" id="262" r:id="Rdd44acc547ad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41891dcdf482f" /><Relationship Type="http://schemas.openxmlformats.org/officeDocument/2006/relationships/slide" Target="/ppt/slides/slide1.xml" Id="Rbd7971b79eea4fc1" /><Relationship Type="http://schemas.openxmlformats.org/officeDocument/2006/relationships/slide" Target="/ppt/slides/slide2.xml" Id="R82cba3b4a38a4ac4" /><Relationship Type="http://schemas.openxmlformats.org/officeDocument/2006/relationships/slide" Target="/ppt/slides/slide3.xml" Id="R4b145e773ec94b20" /><Relationship Type="http://schemas.openxmlformats.org/officeDocument/2006/relationships/slide" Target="/ppt/slides/slide4.xml" Id="Ra7c39b530b854b6d" /><Relationship Type="http://schemas.openxmlformats.org/officeDocument/2006/relationships/slide" Target="/ppt/slides/slide5.xml" Id="Re559365a4e9d4ba3" /><Relationship Type="http://schemas.openxmlformats.org/officeDocument/2006/relationships/slide" Target="/ppt/slides/slide6.xml" Id="Ra320d095b9164ecf" /><Relationship Type="http://schemas.openxmlformats.org/officeDocument/2006/relationships/slide" Target="/ppt/slides/slide7.xml" Id="Rdd44acc547ad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a42bd0ee4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e90658ba54b1f" /><Relationship Type="http://schemas.openxmlformats.org/officeDocument/2006/relationships/theme" Target="/ppt/slideMasters/theme/theme1.xml" Id="Rf8d438217d99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9e90658ba54b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df655956f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df7a12afa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6f8fd33694b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73fd1f888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3d1b4f1ab47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4f3b4b4c84d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28b18ae8545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LSPRINT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LSPRINT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1 666 821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STOKKELAND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