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26cebc81cc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72399dffc446bb"/>
  </p:sldMasterIdLst>
  <p:sldIdLst>
    <p:sldId xmlns:r="http://schemas.openxmlformats.org/officeDocument/2006/relationships" id="256" r:id="Rc92bf6952521412a"/>
    <p:sldId xmlns:r="http://schemas.openxmlformats.org/officeDocument/2006/relationships" id="257" r:id="Rb461038276f34a10"/>
    <p:sldId xmlns:r="http://schemas.openxmlformats.org/officeDocument/2006/relationships" id="258" r:id="Rcb94f0adee444401"/>
    <p:sldId xmlns:r="http://schemas.openxmlformats.org/officeDocument/2006/relationships" id="259" r:id="R57473484fdb9443b"/>
    <p:sldId xmlns:r="http://schemas.openxmlformats.org/officeDocument/2006/relationships" id="260" r:id="Rf2c9c53e26094a40"/>
    <p:sldId xmlns:r="http://schemas.openxmlformats.org/officeDocument/2006/relationships" id="261" r:id="Rdda8d9cd5a114a6b"/>
    <p:sldId xmlns:r="http://schemas.openxmlformats.org/officeDocument/2006/relationships" id="262" r:id="Rf14a2fb75e4d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2399dffc446bb" /><Relationship Type="http://schemas.openxmlformats.org/officeDocument/2006/relationships/slide" Target="/ppt/slides/slide1.xml" Id="Rc92bf6952521412a" /><Relationship Type="http://schemas.openxmlformats.org/officeDocument/2006/relationships/slide" Target="/ppt/slides/slide2.xml" Id="Rb461038276f34a10" /><Relationship Type="http://schemas.openxmlformats.org/officeDocument/2006/relationships/slide" Target="/ppt/slides/slide3.xml" Id="Rcb94f0adee444401" /><Relationship Type="http://schemas.openxmlformats.org/officeDocument/2006/relationships/slide" Target="/ppt/slides/slide4.xml" Id="R57473484fdb9443b" /><Relationship Type="http://schemas.openxmlformats.org/officeDocument/2006/relationships/slide" Target="/ppt/slides/slide5.xml" Id="Rf2c9c53e26094a40" /><Relationship Type="http://schemas.openxmlformats.org/officeDocument/2006/relationships/slide" Target="/ppt/slides/slide6.xml" Id="Rdda8d9cd5a114a6b" /><Relationship Type="http://schemas.openxmlformats.org/officeDocument/2006/relationships/slide" Target="/ppt/slides/slide7.xml" Id="Rf14a2fb75e4d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63e1bf4c3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3042680fb4fc2" /><Relationship Type="http://schemas.openxmlformats.org/officeDocument/2006/relationships/theme" Target="/ppt/slideMasters/theme/theme1.xml" Id="R5745c0a3cc95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a3042680fb4f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9831abe2a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ee5dc1e92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88fe6fb6b47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f4f3f599a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0907515b7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9b3561e2c44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e6bbcf61e48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STANDAL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NICOLAI STRØMODDEN STANDAL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ANDREAS STRØMODDEN STANDAL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Voksenkollveien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kajosta@icloud.com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920 972 756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KAKKEN AS</a:t>
            </a:r>
          </a:p>
        </p:txBody>
      </p:sp>
    </p:spTree>
  </p:cSld>
  <p:clrMapOvr>
    <a:masterClrMapping xmlns:a="http://schemas.openxmlformats.org/drawingml/2006/main"/>
  </p:clrMapOvr>
</p:sld>
</file>