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f4b7c80d6d4b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cf908d6c34d4d"/>
  </p:sldMasterIdLst>
  <p:sldIdLst>
    <p:sldId xmlns:r="http://schemas.openxmlformats.org/officeDocument/2006/relationships" id="256" r:id="Racdf732333eb40b7"/>
    <p:sldId xmlns:r="http://schemas.openxmlformats.org/officeDocument/2006/relationships" id="257" r:id="Rcf893fb11cc7434e"/>
    <p:sldId xmlns:r="http://schemas.openxmlformats.org/officeDocument/2006/relationships" id="258" r:id="R2b9c8169513a47f0"/>
    <p:sldId xmlns:r="http://schemas.openxmlformats.org/officeDocument/2006/relationships" id="259" r:id="Rd6cf9e6675894e27"/>
    <p:sldId xmlns:r="http://schemas.openxmlformats.org/officeDocument/2006/relationships" id="260" r:id="R3c745d4428984292"/>
    <p:sldId xmlns:r="http://schemas.openxmlformats.org/officeDocument/2006/relationships" id="261" r:id="R1a704e8be87f42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cf908d6c34d4d" /><Relationship Type="http://schemas.openxmlformats.org/officeDocument/2006/relationships/slide" Target="/ppt/slides/slide1.xml" Id="Racdf732333eb40b7" /><Relationship Type="http://schemas.openxmlformats.org/officeDocument/2006/relationships/slide" Target="/ppt/slides/slide2.xml" Id="Rcf893fb11cc7434e" /><Relationship Type="http://schemas.openxmlformats.org/officeDocument/2006/relationships/slide" Target="/ppt/slides/slide3.xml" Id="R2b9c8169513a47f0" /><Relationship Type="http://schemas.openxmlformats.org/officeDocument/2006/relationships/slide" Target="/ppt/slides/slide4.xml" Id="Rd6cf9e6675894e27" /><Relationship Type="http://schemas.openxmlformats.org/officeDocument/2006/relationships/slide" Target="/ppt/slides/slide5.xml" Id="R3c745d4428984292" /><Relationship Type="http://schemas.openxmlformats.org/officeDocument/2006/relationships/slide" Target="/ppt/slides/slide6.xml" Id="R1a704e8be87f42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c378891a7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6603b0a274144" /><Relationship Type="http://schemas.openxmlformats.org/officeDocument/2006/relationships/theme" Target="/ppt/slideMasters/theme/theme1.xml" Id="R4a671b13aa954b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46603b0a2741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b797e90e94c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2aa5d6f07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f4f31735f4d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a0923b6cd47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525f7462c42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2dae4e10a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