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59c582fd84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2a010e2514cdc"/>
  </p:sldMasterIdLst>
  <p:sldIdLst>
    <p:sldId xmlns:r="http://schemas.openxmlformats.org/officeDocument/2006/relationships" id="256" r:id="R90e066c22a064f35"/>
    <p:sldId xmlns:r="http://schemas.openxmlformats.org/officeDocument/2006/relationships" id="257" r:id="R7d3fdc14ad7a4e30"/>
    <p:sldId xmlns:r="http://schemas.openxmlformats.org/officeDocument/2006/relationships" id="258" r:id="R8c0816cea1c2488c"/>
    <p:sldId xmlns:r="http://schemas.openxmlformats.org/officeDocument/2006/relationships" id="259" r:id="R7885fcce9f0446cd"/>
    <p:sldId xmlns:r="http://schemas.openxmlformats.org/officeDocument/2006/relationships" id="260" r:id="Ra6e77849f44746dc"/>
    <p:sldId xmlns:r="http://schemas.openxmlformats.org/officeDocument/2006/relationships" id="261" r:id="R3389c17375d7484b"/>
    <p:sldId xmlns:r="http://schemas.openxmlformats.org/officeDocument/2006/relationships" id="262" r:id="R639276eed819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2a010e2514cdc" /><Relationship Type="http://schemas.openxmlformats.org/officeDocument/2006/relationships/slide" Target="/ppt/slides/slide1.xml" Id="R90e066c22a064f35" /><Relationship Type="http://schemas.openxmlformats.org/officeDocument/2006/relationships/slide" Target="/ppt/slides/slide2.xml" Id="R7d3fdc14ad7a4e30" /><Relationship Type="http://schemas.openxmlformats.org/officeDocument/2006/relationships/slide" Target="/ppt/slides/slide3.xml" Id="R8c0816cea1c2488c" /><Relationship Type="http://schemas.openxmlformats.org/officeDocument/2006/relationships/slide" Target="/ppt/slides/slide4.xml" Id="R7885fcce9f0446cd" /><Relationship Type="http://schemas.openxmlformats.org/officeDocument/2006/relationships/slide" Target="/ppt/slides/slide5.xml" Id="Ra6e77849f44746dc" /><Relationship Type="http://schemas.openxmlformats.org/officeDocument/2006/relationships/slide" Target="/ppt/slides/slide6.xml" Id="R3389c17375d7484b" /><Relationship Type="http://schemas.openxmlformats.org/officeDocument/2006/relationships/slide" Target="/ppt/slides/slide7.xml" Id="R639276eed819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6a277fe3e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a5d33e6a3470d" /><Relationship Type="http://schemas.openxmlformats.org/officeDocument/2006/relationships/theme" Target="/ppt/slideMasters/theme/theme1.xml" Id="R42fd5e919f23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a5d33e6a3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f5ce8b7e8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8d3d9cb4e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48a4e2268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5f81ec717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4ee7d3c93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126ce41c54b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1da6e920c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