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1a254415c4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44f00d45764439"/>
  </p:sldMasterIdLst>
  <p:sldIdLst>
    <p:sldId xmlns:r="http://schemas.openxmlformats.org/officeDocument/2006/relationships" id="256" r:id="Rfcf6e389da314af7"/>
    <p:sldId xmlns:r="http://schemas.openxmlformats.org/officeDocument/2006/relationships" id="257" r:id="R1cec0b68c9504168"/>
    <p:sldId xmlns:r="http://schemas.openxmlformats.org/officeDocument/2006/relationships" id="258" r:id="R732d67991b25461a"/>
    <p:sldId xmlns:r="http://schemas.openxmlformats.org/officeDocument/2006/relationships" id="259" r:id="Rf02b815f3a334dfe"/>
    <p:sldId xmlns:r="http://schemas.openxmlformats.org/officeDocument/2006/relationships" id="260" r:id="R740b337470474643"/>
    <p:sldId xmlns:r="http://schemas.openxmlformats.org/officeDocument/2006/relationships" id="261" r:id="Rc151f93c19d64563"/>
    <p:sldId xmlns:r="http://schemas.openxmlformats.org/officeDocument/2006/relationships" id="262" r:id="R3b8691e9c8f54b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4f00d45764439" /><Relationship Type="http://schemas.openxmlformats.org/officeDocument/2006/relationships/slide" Target="/ppt/slides/slide1.xml" Id="Rfcf6e389da314af7" /><Relationship Type="http://schemas.openxmlformats.org/officeDocument/2006/relationships/slide" Target="/ppt/slides/slide2.xml" Id="R1cec0b68c9504168" /><Relationship Type="http://schemas.openxmlformats.org/officeDocument/2006/relationships/slide" Target="/ppt/slides/slide3.xml" Id="R732d67991b25461a" /><Relationship Type="http://schemas.openxmlformats.org/officeDocument/2006/relationships/slide" Target="/ppt/slides/slide4.xml" Id="Rf02b815f3a334dfe" /><Relationship Type="http://schemas.openxmlformats.org/officeDocument/2006/relationships/slide" Target="/ppt/slides/slide5.xml" Id="R740b337470474643" /><Relationship Type="http://schemas.openxmlformats.org/officeDocument/2006/relationships/slide" Target="/ppt/slides/slide6.xml" Id="Rc151f93c19d64563" /><Relationship Type="http://schemas.openxmlformats.org/officeDocument/2006/relationships/slide" Target="/ppt/slides/slide7.xml" Id="R3b8691e9c8f54b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a1d5426a448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9fb64beba461c" /><Relationship Type="http://schemas.openxmlformats.org/officeDocument/2006/relationships/theme" Target="/ppt/slideMasters/theme/theme1.xml" Id="R7107c7962aba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a9fb64beba46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b4b21b63e4b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2bd1482114d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fce58adc5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58330fa5e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c41c5d6e942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6c04fea7646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c0c52f5174f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VESTBY BOLIGUTVIKLING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VESTBY BOLIGUTVIKLING 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−8 941 463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16 610 033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179 119 461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BOLIG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URBANIA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KLØKT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VESTBY BOLIGUTVIKLING II AS</a:t>
            </a:r>
          </a:p>
        </p:txBody>
      </p:sp>
    </p:spTree>
  </p:cSld>
  <p:clrMapOvr>
    <a:masterClrMapping xmlns:a="http://schemas.openxmlformats.org/drawingml/2006/main"/>
  </p:clrMapOvr>
</p:sld>
</file>