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d9df0b08e846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e0c4a746524ad8"/>
  </p:sldMasterIdLst>
  <p:sldIdLst>
    <p:sldId xmlns:r="http://schemas.openxmlformats.org/officeDocument/2006/relationships" id="256" r:id="Rde7219eecae54f02"/>
    <p:sldId xmlns:r="http://schemas.openxmlformats.org/officeDocument/2006/relationships" id="257" r:id="R7bb95ef31e4048a6"/>
    <p:sldId xmlns:r="http://schemas.openxmlformats.org/officeDocument/2006/relationships" id="258" r:id="R15d30482e1014ec7"/>
    <p:sldId xmlns:r="http://schemas.openxmlformats.org/officeDocument/2006/relationships" id="259" r:id="Rf391d81129664af9"/>
    <p:sldId xmlns:r="http://schemas.openxmlformats.org/officeDocument/2006/relationships" id="260" r:id="Rcf9721a28da741b4"/>
    <p:sldId xmlns:r="http://schemas.openxmlformats.org/officeDocument/2006/relationships" id="261" r:id="Rbf696c135abb4923"/>
    <p:sldId xmlns:r="http://schemas.openxmlformats.org/officeDocument/2006/relationships" id="262" r:id="R631d1fa16d6b41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e0c4a746524ad8" /><Relationship Type="http://schemas.openxmlformats.org/officeDocument/2006/relationships/slide" Target="/ppt/slides/slide1.xml" Id="Rde7219eecae54f02" /><Relationship Type="http://schemas.openxmlformats.org/officeDocument/2006/relationships/slide" Target="/ppt/slides/slide2.xml" Id="R7bb95ef31e4048a6" /><Relationship Type="http://schemas.openxmlformats.org/officeDocument/2006/relationships/slide" Target="/ppt/slides/slide3.xml" Id="R15d30482e1014ec7" /><Relationship Type="http://schemas.openxmlformats.org/officeDocument/2006/relationships/slide" Target="/ppt/slides/slide4.xml" Id="Rf391d81129664af9" /><Relationship Type="http://schemas.openxmlformats.org/officeDocument/2006/relationships/slide" Target="/ppt/slides/slide5.xml" Id="Rcf9721a28da741b4" /><Relationship Type="http://schemas.openxmlformats.org/officeDocument/2006/relationships/slide" Target="/ppt/slides/slide6.xml" Id="Rbf696c135abb4923" /><Relationship Type="http://schemas.openxmlformats.org/officeDocument/2006/relationships/slide" Target="/ppt/slides/slide7.xml" Id="R631d1fa16d6b41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3f5c6a14c948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52450bce174833" /><Relationship Type="http://schemas.openxmlformats.org/officeDocument/2006/relationships/theme" Target="/ppt/slideMasters/theme/theme1.xml" Id="R972daa274f1d48e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52450bce1748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f8701b6fc640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24554a603b45b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ab63df08754f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f2fbf26b5f4c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d28bfa7512415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162a209ef74ac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631a5e94494c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REINHARDTSEN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REINHARDTSEN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REINHARDTSEN AS ble etablert [år] og holder til i Isfjorden.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REINHARDTSEN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REINHARDTSEN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REINHARDTSEN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950 545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27 367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23 302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953 775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1 364 387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REINHARDTSEN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REINHARDTSEN 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REINHARDTSEN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Setervegen 78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6320 Isfjorden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921 069 332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REINHARDTSEN AS</a:t>
            </a:r>
          </a:p>
        </p:txBody>
      </p:sp>
    </p:spTree>
  </p:cSld>
  <p:clrMapOvr>
    <a:masterClrMapping xmlns:a="http://schemas.openxmlformats.org/drawingml/2006/main"/>
  </p:clrMapOvr>
</p:sld>
</file>