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bae4084cf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e8b40df054132"/>
  </p:sldMasterIdLst>
  <p:sldIdLst>
    <p:sldId xmlns:r="http://schemas.openxmlformats.org/officeDocument/2006/relationships" id="256" r:id="R6de3fbaf8f244cba"/>
    <p:sldId xmlns:r="http://schemas.openxmlformats.org/officeDocument/2006/relationships" id="257" r:id="Rb0e315ea0703427a"/>
    <p:sldId xmlns:r="http://schemas.openxmlformats.org/officeDocument/2006/relationships" id="258" r:id="R55c87cd25ac3467c"/>
    <p:sldId xmlns:r="http://schemas.openxmlformats.org/officeDocument/2006/relationships" id="259" r:id="Rd25ea6887525425c"/>
    <p:sldId xmlns:r="http://schemas.openxmlformats.org/officeDocument/2006/relationships" id="260" r:id="R52f5ea07dae84dbf"/>
    <p:sldId xmlns:r="http://schemas.openxmlformats.org/officeDocument/2006/relationships" id="261" r:id="Rf137cae6f3cd41a8"/>
    <p:sldId xmlns:r="http://schemas.openxmlformats.org/officeDocument/2006/relationships" id="262" r:id="Re400999f7679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e8b40df054132" /><Relationship Type="http://schemas.openxmlformats.org/officeDocument/2006/relationships/slide" Target="/ppt/slides/slide1.xml" Id="R6de3fbaf8f244cba" /><Relationship Type="http://schemas.openxmlformats.org/officeDocument/2006/relationships/slide" Target="/ppt/slides/slide2.xml" Id="Rb0e315ea0703427a" /><Relationship Type="http://schemas.openxmlformats.org/officeDocument/2006/relationships/slide" Target="/ppt/slides/slide3.xml" Id="R55c87cd25ac3467c" /><Relationship Type="http://schemas.openxmlformats.org/officeDocument/2006/relationships/slide" Target="/ppt/slides/slide4.xml" Id="Rd25ea6887525425c" /><Relationship Type="http://schemas.openxmlformats.org/officeDocument/2006/relationships/slide" Target="/ppt/slides/slide5.xml" Id="R52f5ea07dae84dbf" /><Relationship Type="http://schemas.openxmlformats.org/officeDocument/2006/relationships/slide" Target="/ppt/slides/slide6.xml" Id="Rf137cae6f3cd41a8" /><Relationship Type="http://schemas.openxmlformats.org/officeDocument/2006/relationships/slide" Target="/ppt/slides/slide7.xml" Id="Re400999f7679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cc8e1ae27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89a160bfb4107" /><Relationship Type="http://schemas.openxmlformats.org/officeDocument/2006/relationships/theme" Target="/ppt/slideMasters/theme/theme1.xml" Id="Ra62563754ea2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089a160bfb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9c979c2e042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a5e85fc7d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ececdbe5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a398c94d7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90a6a203b4c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33df92ec24d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f2a6fbc4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