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5e86bd826dc403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7158c14f87c47cf"/>
  </p:sldMasterIdLst>
  <p:sldIdLst>
    <p:sldId xmlns:r="http://schemas.openxmlformats.org/officeDocument/2006/relationships" id="256" r:id="R286c8136f9464a85"/>
    <p:sldId xmlns:r="http://schemas.openxmlformats.org/officeDocument/2006/relationships" id="257" r:id="Rc4da1229680a4285"/>
    <p:sldId xmlns:r="http://schemas.openxmlformats.org/officeDocument/2006/relationships" id="258" r:id="R076690d976cd4402"/>
    <p:sldId xmlns:r="http://schemas.openxmlformats.org/officeDocument/2006/relationships" id="259" r:id="Rccdf7cee5a9d4a49"/>
    <p:sldId xmlns:r="http://schemas.openxmlformats.org/officeDocument/2006/relationships" id="260" r:id="R0ea499a9500d4ae4"/>
    <p:sldId xmlns:r="http://schemas.openxmlformats.org/officeDocument/2006/relationships" id="261" r:id="Rfd97dc570b804b74"/>
    <p:sldId xmlns:r="http://schemas.openxmlformats.org/officeDocument/2006/relationships" id="262" r:id="Rd946786c777b400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7158c14f87c47cf" /><Relationship Type="http://schemas.openxmlformats.org/officeDocument/2006/relationships/slide" Target="/ppt/slides/slide1.xml" Id="R286c8136f9464a85" /><Relationship Type="http://schemas.openxmlformats.org/officeDocument/2006/relationships/slide" Target="/ppt/slides/slide2.xml" Id="Rc4da1229680a4285" /><Relationship Type="http://schemas.openxmlformats.org/officeDocument/2006/relationships/slide" Target="/ppt/slides/slide3.xml" Id="R076690d976cd4402" /><Relationship Type="http://schemas.openxmlformats.org/officeDocument/2006/relationships/slide" Target="/ppt/slides/slide4.xml" Id="Rccdf7cee5a9d4a49" /><Relationship Type="http://schemas.openxmlformats.org/officeDocument/2006/relationships/slide" Target="/ppt/slides/slide5.xml" Id="R0ea499a9500d4ae4" /><Relationship Type="http://schemas.openxmlformats.org/officeDocument/2006/relationships/slide" Target="/ppt/slides/slide6.xml" Id="Rfd97dc570b804b74" /><Relationship Type="http://schemas.openxmlformats.org/officeDocument/2006/relationships/slide" Target="/ppt/slides/slide7.xml" Id="Rd946786c777b400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cb0c1078752401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75700a8b9c4ea8" /><Relationship Type="http://schemas.openxmlformats.org/officeDocument/2006/relationships/theme" Target="/ppt/slideMasters/theme/theme1.xml" Id="Ra914d75c1c0f4de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b75700a8b9c4ea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88e0f711d44c7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ac32382f324e0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967e503aff485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1c5119221d422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a5dff7c6c94f1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04043d947d476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410657b24b49e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MUZUNGU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MUZUNGU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MUZUNGU INVEST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MUZUNGU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MUZUNGU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MUZUNGU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−45 167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3 287 322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31 791 423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52 462 725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MUZUNGU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ØSTLIE ANNA K V GUNBERG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ØSTLIE ODD SVERRE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MUZUNGU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Kvernveien 13B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0383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921 090 935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MUZUNGU INVEST AS</a:t>
            </a:r>
          </a:p>
        </p:txBody>
      </p:sp>
    </p:spTree>
  </p:cSld>
  <p:clrMapOvr>
    <a:masterClrMapping xmlns:a="http://schemas.openxmlformats.org/drawingml/2006/main"/>
  </p:clrMapOvr>
</p:sld>
</file>