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74b7a91a4844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a0fd2779e34f04"/>
  </p:sldMasterIdLst>
  <p:sldIdLst>
    <p:sldId xmlns:r="http://schemas.openxmlformats.org/officeDocument/2006/relationships" id="256" r:id="Recc82af338c54e02"/>
    <p:sldId xmlns:r="http://schemas.openxmlformats.org/officeDocument/2006/relationships" id="257" r:id="Rb198080934da43a9"/>
    <p:sldId xmlns:r="http://schemas.openxmlformats.org/officeDocument/2006/relationships" id="258" r:id="R16e0eed071c441e3"/>
    <p:sldId xmlns:r="http://schemas.openxmlformats.org/officeDocument/2006/relationships" id="259" r:id="Rcd5276cdf0dc4451"/>
    <p:sldId xmlns:r="http://schemas.openxmlformats.org/officeDocument/2006/relationships" id="260" r:id="R68b2826b25ea40d5"/>
    <p:sldId xmlns:r="http://schemas.openxmlformats.org/officeDocument/2006/relationships" id="261" r:id="R193c6ad75d844f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0fd2779e34f04" /><Relationship Type="http://schemas.openxmlformats.org/officeDocument/2006/relationships/slide" Target="/ppt/slides/slide1.xml" Id="Recc82af338c54e02" /><Relationship Type="http://schemas.openxmlformats.org/officeDocument/2006/relationships/slide" Target="/ppt/slides/slide2.xml" Id="Rb198080934da43a9" /><Relationship Type="http://schemas.openxmlformats.org/officeDocument/2006/relationships/slide" Target="/ppt/slides/slide3.xml" Id="R16e0eed071c441e3" /><Relationship Type="http://schemas.openxmlformats.org/officeDocument/2006/relationships/slide" Target="/ppt/slides/slide4.xml" Id="Rcd5276cdf0dc4451" /><Relationship Type="http://schemas.openxmlformats.org/officeDocument/2006/relationships/slide" Target="/ppt/slides/slide5.xml" Id="R68b2826b25ea40d5" /><Relationship Type="http://schemas.openxmlformats.org/officeDocument/2006/relationships/slide" Target="/ppt/slides/slide6.xml" Id="R193c6ad75d844f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b6f2582c644c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74be097e544fe" /><Relationship Type="http://schemas.openxmlformats.org/officeDocument/2006/relationships/theme" Target="/ppt/slideMasters/theme/theme1.xml" Id="Rbea26f9cc2d748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774be097e544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0b239f6ea4f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90bdb8f8840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6618672cb40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ab2e946594e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e85a7707544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96d08d7ea49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