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056470edf4f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4e30403624e0d"/>
  </p:sldMasterIdLst>
  <p:sldIdLst>
    <p:sldId xmlns:r="http://schemas.openxmlformats.org/officeDocument/2006/relationships" id="256" r:id="Ra605af85f9f74ea8"/>
    <p:sldId xmlns:r="http://schemas.openxmlformats.org/officeDocument/2006/relationships" id="257" r:id="R532d776087034ebd"/>
    <p:sldId xmlns:r="http://schemas.openxmlformats.org/officeDocument/2006/relationships" id="258" r:id="Rf363bea4f563469e"/>
    <p:sldId xmlns:r="http://schemas.openxmlformats.org/officeDocument/2006/relationships" id="259" r:id="Re90d51d534ef4c55"/>
    <p:sldId xmlns:r="http://schemas.openxmlformats.org/officeDocument/2006/relationships" id="260" r:id="R88908dc4364f4b2d"/>
    <p:sldId xmlns:r="http://schemas.openxmlformats.org/officeDocument/2006/relationships" id="261" r:id="Rc57fe8dd25f344a6"/>
    <p:sldId xmlns:r="http://schemas.openxmlformats.org/officeDocument/2006/relationships" id="262" r:id="R0d3d11d0692b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4e30403624e0d" /><Relationship Type="http://schemas.openxmlformats.org/officeDocument/2006/relationships/slide" Target="/ppt/slides/slide1.xml" Id="Ra605af85f9f74ea8" /><Relationship Type="http://schemas.openxmlformats.org/officeDocument/2006/relationships/slide" Target="/ppt/slides/slide2.xml" Id="R532d776087034ebd" /><Relationship Type="http://schemas.openxmlformats.org/officeDocument/2006/relationships/slide" Target="/ppt/slides/slide3.xml" Id="Rf363bea4f563469e" /><Relationship Type="http://schemas.openxmlformats.org/officeDocument/2006/relationships/slide" Target="/ppt/slides/slide4.xml" Id="Re90d51d534ef4c55" /><Relationship Type="http://schemas.openxmlformats.org/officeDocument/2006/relationships/slide" Target="/ppt/slides/slide5.xml" Id="R88908dc4364f4b2d" /><Relationship Type="http://schemas.openxmlformats.org/officeDocument/2006/relationships/slide" Target="/ppt/slides/slide6.xml" Id="Rc57fe8dd25f344a6" /><Relationship Type="http://schemas.openxmlformats.org/officeDocument/2006/relationships/slide" Target="/ppt/slides/slide7.xml" Id="R0d3d11d0692b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ca04a90c9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dbd131beb4994" /><Relationship Type="http://schemas.openxmlformats.org/officeDocument/2006/relationships/theme" Target="/ppt/slideMasters/theme/theme1.xml" Id="Rb9efefbb25fd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0dbd131beb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4bd0ac68f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6cf4655d74f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ef819ab9140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906082210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b88d9f6b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ef92cc379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91866b67f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