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751604bf354f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5d9320b93f1439e"/>
  </p:sldMasterIdLst>
  <p:sldIdLst>
    <p:sldId xmlns:r="http://schemas.openxmlformats.org/officeDocument/2006/relationships" id="256" r:id="Raa60bdb08ac54d3e"/>
    <p:sldId xmlns:r="http://schemas.openxmlformats.org/officeDocument/2006/relationships" id="257" r:id="Ra9dd5690c00641f4"/>
    <p:sldId xmlns:r="http://schemas.openxmlformats.org/officeDocument/2006/relationships" id="258" r:id="R421c1ce032a146ab"/>
    <p:sldId xmlns:r="http://schemas.openxmlformats.org/officeDocument/2006/relationships" id="259" r:id="Ra503292a1ea34181"/>
    <p:sldId xmlns:r="http://schemas.openxmlformats.org/officeDocument/2006/relationships" id="260" r:id="Re12abaa601064a82"/>
    <p:sldId xmlns:r="http://schemas.openxmlformats.org/officeDocument/2006/relationships" id="261" r:id="Rc3f7771174f341e3"/>
    <p:sldId xmlns:r="http://schemas.openxmlformats.org/officeDocument/2006/relationships" id="262" r:id="R464f4c2474d24c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d9320b93f1439e" /><Relationship Type="http://schemas.openxmlformats.org/officeDocument/2006/relationships/slide" Target="/ppt/slides/slide1.xml" Id="Raa60bdb08ac54d3e" /><Relationship Type="http://schemas.openxmlformats.org/officeDocument/2006/relationships/slide" Target="/ppt/slides/slide2.xml" Id="Ra9dd5690c00641f4" /><Relationship Type="http://schemas.openxmlformats.org/officeDocument/2006/relationships/slide" Target="/ppt/slides/slide3.xml" Id="R421c1ce032a146ab" /><Relationship Type="http://schemas.openxmlformats.org/officeDocument/2006/relationships/slide" Target="/ppt/slides/slide4.xml" Id="Ra503292a1ea34181" /><Relationship Type="http://schemas.openxmlformats.org/officeDocument/2006/relationships/slide" Target="/ppt/slides/slide5.xml" Id="Re12abaa601064a82" /><Relationship Type="http://schemas.openxmlformats.org/officeDocument/2006/relationships/slide" Target="/ppt/slides/slide6.xml" Id="Rc3f7771174f341e3" /><Relationship Type="http://schemas.openxmlformats.org/officeDocument/2006/relationships/slide" Target="/ppt/slides/slide7.xml" Id="R464f4c2474d24c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98d5ab5f3f4c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896d7392914f17" /><Relationship Type="http://schemas.openxmlformats.org/officeDocument/2006/relationships/theme" Target="/ppt/slideMasters/theme/theme1.xml" Id="Ra09b29a4427144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896d7392914f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22025ef5e149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d565ef7f944d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b7a604406e42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87d1e3050c43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4c1a988fa0430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095fab6eef42c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56d284234d44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BERGVIK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BERGVIK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BERGVIK NORWAY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BERGVIK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BERGVIK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BERGVIK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3 959 951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3 921 661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3 085 886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3 001 342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30 503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BERGVIK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BERGVIK GROUP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BERGVIK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Business Sweden, Arbins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921 174 608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BERGVIK NORWAY AS</a:t>
            </a:r>
          </a:p>
        </p:txBody>
      </p:sp>
    </p:spTree>
  </p:cSld>
  <p:clrMapOvr>
    <a:masterClrMapping xmlns:a="http://schemas.openxmlformats.org/drawingml/2006/main"/>
  </p:clrMapOvr>
</p:sld>
</file>