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0e4d5abd4b45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78a233bf77422d"/>
  </p:sldMasterIdLst>
  <p:sldIdLst>
    <p:sldId xmlns:r="http://schemas.openxmlformats.org/officeDocument/2006/relationships" id="256" r:id="Rf454ee0ca51b46cc"/>
    <p:sldId xmlns:r="http://schemas.openxmlformats.org/officeDocument/2006/relationships" id="257" r:id="R5a70dea6a8564f25"/>
    <p:sldId xmlns:r="http://schemas.openxmlformats.org/officeDocument/2006/relationships" id="258" r:id="R62e1c9b3a35a4ce9"/>
    <p:sldId xmlns:r="http://schemas.openxmlformats.org/officeDocument/2006/relationships" id="259" r:id="R9a25f8f4753e4f3b"/>
    <p:sldId xmlns:r="http://schemas.openxmlformats.org/officeDocument/2006/relationships" id="260" r:id="R83c672fafeee4a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78a233bf77422d" /><Relationship Type="http://schemas.openxmlformats.org/officeDocument/2006/relationships/slide" Target="/ppt/slides/slide1.xml" Id="Rf454ee0ca51b46cc" /><Relationship Type="http://schemas.openxmlformats.org/officeDocument/2006/relationships/slide" Target="/ppt/slides/slide2.xml" Id="R5a70dea6a8564f25" /><Relationship Type="http://schemas.openxmlformats.org/officeDocument/2006/relationships/slide" Target="/ppt/slides/slide3.xml" Id="R62e1c9b3a35a4ce9" /><Relationship Type="http://schemas.openxmlformats.org/officeDocument/2006/relationships/slide" Target="/ppt/slides/slide4.xml" Id="R9a25f8f4753e4f3b" /><Relationship Type="http://schemas.openxmlformats.org/officeDocument/2006/relationships/slide" Target="/ppt/slides/slide5.xml" Id="R83c672fafeee4a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d5e7ed7e3c4b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b0d9bde8fb46ca" /><Relationship Type="http://schemas.openxmlformats.org/officeDocument/2006/relationships/theme" Target="/ppt/slideMasters/theme/theme1.xml" Id="R97cb34b4e1444a6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b0d9bde8fb46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aaa003b7904f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36991980e440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93fbb0d6b4b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60083c379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61121f6bad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 &amp; 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&amp; D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921 175 949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 &amp; D INVEST AS</a:t>
            </a:r>
          </a:p>
        </p:txBody>
      </p:sp>
    </p:spTree>
  </p:cSld>
  <p:clrMapOvr>
    <a:masterClrMapping xmlns:a="http://schemas.openxmlformats.org/drawingml/2006/main"/>
  </p:clrMapOvr>
</p:sld>
</file>