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474e645e914e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66e3e74d0f4a8e"/>
  </p:sldMasterIdLst>
  <p:sldIdLst>
    <p:sldId xmlns:r="http://schemas.openxmlformats.org/officeDocument/2006/relationships" id="256" r:id="R3f490b7fbf904c43"/>
    <p:sldId xmlns:r="http://schemas.openxmlformats.org/officeDocument/2006/relationships" id="257" r:id="R91e8bf6c2a5c43ef"/>
    <p:sldId xmlns:r="http://schemas.openxmlformats.org/officeDocument/2006/relationships" id="258" r:id="R467ac3852f0d4de2"/>
    <p:sldId xmlns:r="http://schemas.openxmlformats.org/officeDocument/2006/relationships" id="259" r:id="Re32c948dc7f24874"/>
    <p:sldId xmlns:r="http://schemas.openxmlformats.org/officeDocument/2006/relationships" id="260" r:id="R1aef0ec1ec4d4780"/>
    <p:sldId xmlns:r="http://schemas.openxmlformats.org/officeDocument/2006/relationships" id="261" r:id="R96c4ea4d869041b0"/>
    <p:sldId xmlns:r="http://schemas.openxmlformats.org/officeDocument/2006/relationships" id="262" r:id="R12b6396438964d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66e3e74d0f4a8e" /><Relationship Type="http://schemas.openxmlformats.org/officeDocument/2006/relationships/slide" Target="/ppt/slides/slide1.xml" Id="R3f490b7fbf904c43" /><Relationship Type="http://schemas.openxmlformats.org/officeDocument/2006/relationships/slide" Target="/ppt/slides/slide2.xml" Id="R91e8bf6c2a5c43ef" /><Relationship Type="http://schemas.openxmlformats.org/officeDocument/2006/relationships/slide" Target="/ppt/slides/slide3.xml" Id="R467ac3852f0d4de2" /><Relationship Type="http://schemas.openxmlformats.org/officeDocument/2006/relationships/slide" Target="/ppt/slides/slide4.xml" Id="Re32c948dc7f24874" /><Relationship Type="http://schemas.openxmlformats.org/officeDocument/2006/relationships/slide" Target="/ppt/slides/slide5.xml" Id="R1aef0ec1ec4d4780" /><Relationship Type="http://schemas.openxmlformats.org/officeDocument/2006/relationships/slide" Target="/ppt/slides/slide6.xml" Id="R96c4ea4d869041b0" /><Relationship Type="http://schemas.openxmlformats.org/officeDocument/2006/relationships/slide" Target="/ppt/slides/slide7.xml" Id="R12b6396438964d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5e22f5ae948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090f160674e29" /><Relationship Type="http://schemas.openxmlformats.org/officeDocument/2006/relationships/theme" Target="/ppt/slideMasters/theme/theme1.xml" Id="R3b1d6f041d634d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2090f160674e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d96a3fdc442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64389a17d48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7f843bb2741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1060d33e040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c49fe468b4a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e8fae962d4b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3a8f1fb1e45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POSTERINGEN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POSTERINGEN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POSTERINGEN HOLDING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POSTERINGEN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POSTERINGEN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POSTERINGEN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2 708 073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1 116 073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4 424 798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POSTERINGEN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HAGET KJELL R LINDKJØLEN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POSTERINGEN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Solørveg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2211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921 182 813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POSTERINGEN HOLDING AS</a:t>
            </a:r>
          </a:p>
        </p:txBody>
      </p:sp>
    </p:spTree>
  </p:cSld>
  <p:clrMapOvr>
    <a:masterClrMapping xmlns:a="http://schemas.openxmlformats.org/drawingml/2006/main"/>
  </p:clrMapOvr>
</p:sld>
</file>