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2fdcc8172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69f6b9994492a"/>
  </p:sldMasterIdLst>
  <p:sldIdLst>
    <p:sldId xmlns:r="http://schemas.openxmlformats.org/officeDocument/2006/relationships" id="256" r:id="R80b3d5e141634221"/>
    <p:sldId xmlns:r="http://schemas.openxmlformats.org/officeDocument/2006/relationships" id="257" r:id="R38970d4acd904b6b"/>
    <p:sldId xmlns:r="http://schemas.openxmlformats.org/officeDocument/2006/relationships" id="258" r:id="Ra5f66aaa59244ade"/>
    <p:sldId xmlns:r="http://schemas.openxmlformats.org/officeDocument/2006/relationships" id="259" r:id="R0100429c1030483f"/>
    <p:sldId xmlns:r="http://schemas.openxmlformats.org/officeDocument/2006/relationships" id="260" r:id="R89e57437a52f43f9"/>
    <p:sldId xmlns:r="http://schemas.openxmlformats.org/officeDocument/2006/relationships" id="261" r:id="R98fdd0ab162f424e"/>
    <p:sldId xmlns:r="http://schemas.openxmlformats.org/officeDocument/2006/relationships" id="262" r:id="R688e3fdbba5c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69f6b9994492a" /><Relationship Type="http://schemas.openxmlformats.org/officeDocument/2006/relationships/slide" Target="/ppt/slides/slide1.xml" Id="R80b3d5e141634221" /><Relationship Type="http://schemas.openxmlformats.org/officeDocument/2006/relationships/slide" Target="/ppt/slides/slide2.xml" Id="R38970d4acd904b6b" /><Relationship Type="http://schemas.openxmlformats.org/officeDocument/2006/relationships/slide" Target="/ppt/slides/slide3.xml" Id="Ra5f66aaa59244ade" /><Relationship Type="http://schemas.openxmlformats.org/officeDocument/2006/relationships/slide" Target="/ppt/slides/slide4.xml" Id="R0100429c1030483f" /><Relationship Type="http://schemas.openxmlformats.org/officeDocument/2006/relationships/slide" Target="/ppt/slides/slide5.xml" Id="R89e57437a52f43f9" /><Relationship Type="http://schemas.openxmlformats.org/officeDocument/2006/relationships/slide" Target="/ppt/slides/slide6.xml" Id="R98fdd0ab162f424e" /><Relationship Type="http://schemas.openxmlformats.org/officeDocument/2006/relationships/slide" Target="/ppt/slides/slide7.xml" Id="R688e3fdbba5c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6627e811f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7c35d9ff41ed" /><Relationship Type="http://schemas.openxmlformats.org/officeDocument/2006/relationships/theme" Target="/ppt/slideMasters/theme/theme1.xml" Id="R814feaa4190b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97c35d9ff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eb67c9a2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73905aa0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81b22b3a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13292b72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e8a00392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14b81389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ce594595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